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lvl1pPr>
    <a:lvl2pPr marL="0" marR="0" indent="45720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lvl2pPr>
    <a:lvl3pPr marL="0" marR="0" indent="91440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lvl3pPr>
    <a:lvl4pPr marL="0" marR="0" indent="137160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lvl4pPr>
    <a:lvl5pPr marL="0" marR="0" indent="182880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lvl5pPr>
    <a:lvl6pPr marL="0" marR="0" indent="228600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lvl6pPr>
    <a:lvl7pPr marL="0" marR="0" indent="274320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lvl7pPr>
    <a:lvl8pPr marL="0" marR="0" indent="320040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lvl8pPr>
    <a:lvl9pPr marL="0" marR="0" indent="365760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Graphik Medium"/>
          <a:ea typeface="Graphik Medium"/>
          <a:cs typeface="Graphik Medium"/>
        </a:font>
        <a:srgbClr val="5E5E5E"/>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ff" i="off">
        <a:font>
          <a:latin typeface="Graphik Medium"/>
          <a:ea typeface="Graphik Medium"/>
          <a:cs typeface="Graphik Medium"/>
        </a:font>
        <a:srgbClr val="5E5E5E"/>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ff" i="off">
        <a:font>
          <a:latin typeface="Graphik Medium"/>
          <a:ea typeface="Graphik Medium"/>
          <a:cs typeface="Graphik Medium"/>
        </a:font>
        <a:srgbClr val="5E5E5E"/>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5E5E5E"/>
        </a:fontRef>
        <a:srgbClr val="5E5E5E"/>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Graphik Medium"/>
          <a:ea typeface="Graphik Medium"/>
          <a:cs typeface="Graphik Medium"/>
        </a:font>
        <a:srgbClr val="5E5E5E"/>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ff" i="off">
        <a:font>
          <a:latin typeface="Graphik Medium"/>
          <a:ea typeface="Graphik Medium"/>
          <a:cs typeface="Graphik Medium"/>
        </a:font>
        <a:srgbClr val="5E5E5E"/>
      </a:tcTxStyle>
      <a:tcStyle>
        <a:tcBdr>
          <a:left>
            <a:ln w="12700" cap="flat">
              <a:solidFill>
                <a:srgbClr val="000000"/>
              </a:solidFill>
              <a:prstDash val="solid"/>
              <a:miter lim="400000"/>
            </a:ln>
          </a:left>
          <a:right>
            <a:ln w="25400" cap="flat">
              <a:solidFill>
                <a:srgbClr val="084F64"/>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Graphik Medium"/>
          <a:ea typeface="Graphik Medium"/>
          <a:cs typeface="Graphik Medium"/>
        </a:font>
        <a:srgbClr val="5E5E5E"/>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84F64"/>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Graphik Medium"/>
          <a:ea typeface="Graphik Medium"/>
          <a:cs typeface="Graphik Medium"/>
        </a:font>
        <a:srgbClr val="FFFFFF"/>
      </a:tcTxStyle>
      <a:tcStyle>
        <a:tcBdr>
          <a:left>
            <a:ln w="12700" cap="flat">
              <a:solidFill>
                <a:srgbClr val="084F64"/>
              </a:solidFill>
              <a:prstDash val="solid"/>
              <a:miter lim="400000"/>
            </a:ln>
          </a:left>
          <a:right>
            <a:ln w="12700" cap="flat">
              <a:solidFill>
                <a:srgbClr val="084F64"/>
              </a:solidFill>
              <a:prstDash val="solid"/>
              <a:miter lim="400000"/>
            </a:ln>
          </a:right>
          <a:top>
            <a:ln w="12700" cap="flat">
              <a:solidFill>
                <a:srgbClr val="000000"/>
              </a:solidFill>
              <a:prstDash val="solid"/>
              <a:miter lim="400000"/>
            </a:ln>
          </a:top>
          <a:bottom>
            <a:ln w="25400" cap="flat">
              <a:solidFill>
                <a:srgbClr val="084F64"/>
              </a:solidFill>
              <a:prstDash val="solid"/>
              <a:miter lim="400000"/>
            </a:ln>
          </a:bottom>
          <a:insideH>
            <a:ln w="12700" cap="flat">
              <a:solidFill>
                <a:srgbClr val="084F64"/>
              </a:solidFill>
              <a:prstDash val="solid"/>
              <a:miter lim="400000"/>
            </a:ln>
          </a:insideH>
          <a:insideV>
            <a:ln w="12700" cap="flat">
              <a:solidFill>
                <a:srgbClr val="084F64"/>
              </a:solidFill>
              <a:prstDash val="solid"/>
              <a:miter lim="400000"/>
            </a:ln>
          </a:insideV>
        </a:tcBdr>
        <a:fill>
          <a:solidFill>
            <a:schemeClr val="accent1">
              <a:satOff val="3942"/>
              <a:lumOff val="17322"/>
            </a:schemeClr>
          </a:solidFill>
        </a:fill>
      </a:tcStyle>
    </a:firstRow>
  </a:tblStyle>
  <a:tblStyle styleId="{EEE7283C-3CF3-47DC-8721-378D4A62B228}" styleName="">
    <a:tblBg/>
    <a:wholeTbl>
      <a:tcTxStyle b="off" i="off">
        <a:font>
          <a:latin typeface="Graphik Medium"/>
          <a:ea typeface="Graphik Medium"/>
          <a:cs typeface="Graphik Medium"/>
        </a:font>
        <a:schemeClr val="accent6"/>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F0EAF0"/>
          </a:solidFill>
        </a:fill>
      </a:tcStyle>
    </a:band2H>
    <a:firstCol>
      <a:tcTxStyle b="off" i="off">
        <a:font>
          <a:latin typeface="Graphik Medium"/>
          <a:ea typeface="Graphik Medium"/>
          <a:cs typeface="Graphik Medium"/>
        </a:font>
        <a:schemeClr val="accent6"/>
      </a:tcTxStyle>
      <a:tcStyle>
        <a:tcBdr>
          <a:left>
            <a:ln w="12700" cap="flat">
              <a:solidFill>
                <a:srgbClr val="000000"/>
              </a:solidFill>
              <a:prstDash val="solid"/>
              <a:miter lim="400000"/>
            </a:ln>
          </a:left>
          <a:right>
            <a:ln w="25400" cap="flat">
              <a:solidFill>
                <a:srgbClr val="084F64"/>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Graphik Medium"/>
          <a:ea typeface="Graphik Medium"/>
          <a:cs typeface="Graphik Medium"/>
        </a:font>
        <a:schemeClr val="accent6"/>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84F64"/>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chemeClr val="accent6"/>
        </a:fontRef>
        <a:schemeClr val="accent6"/>
      </a:tcTxStyle>
      <a:tcStyle>
        <a:tcBdr>
          <a:left>
            <a:ln w="12700" cap="flat">
              <a:solidFill>
                <a:srgbClr val="084F64"/>
              </a:solidFill>
              <a:prstDash val="solid"/>
              <a:miter lim="400000"/>
            </a:ln>
          </a:left>
          <a:right>
            <a:ln w="12700" cap="flat">
              <a:solidFill>
                <a:srgbClr val="084F64"/>
              </a:solidFill>
              <a:prstDash val="solid"/>
              <a:miter lim="400000"/>
            </a:ln>
          </a:right>
          <a:top>
            <a:ln w="12700" cap="flat">
              <a:solidFill>
                <a:srgbClr val="000000"/>
              </a:solidFill>
              <a:prstDash val="solid"/>
              <a:miter lim="400000"/>
            </a:ln>
          </a:top>
          <a:bottom>
            <a:ln w="25400" cap="flat">
              <a:solidFill>
                <a:srgbClr val="084F64"/>
              </a:solidFill>
              <a:prstDash val="solid"/>
              <a:miter lim="400000"/>
            </a:ln>
          </a:bottom>
          <a:insideH>
            <a:ln w="12700" cap="flat">
              <a:solidFill>
                <a:srgbClr val="084F64"/>
              </a:solidFill>
              <a:prstDash val="solid"/>
              <a:miter lim="400000"/>
            </a:ln>
          </a:insideH>
          <a:insideV>
            <a:ln w="12700" cap="flat">
              <a:solidFill>
                <a:srgbClr val="084F64"/>
              </a:solidFill>
              <a:prstDash val="solid"/>
              <a:miter lim="400000"/>
            </a:ln>
          </a:insideV>
        </a:tcBdr>
        <a:fill>
          <a:solidFill>
            <a:schemeClr val="accent6">
              <a:hueOff val="-35454"/>
              <a:satOff val="2115"/>
              <a:lumOff val="45487"/>
            </a:schemeClr>
          </a:solidFill>
        </a:fill>
      </a:tcStyle>
    </a:firstRow>
  </a:tblStyle>
  <a:tblStyle styleId="{CF821DB8-F4EB-4A41-A1BA-3FCAFE7338EE}" styleName="">
    <a:tblBg/>
    <a:wholeTbl>
      <a:tcTxStyle b="off" i="off">
        <a:font>
          <a:latin typeface="Graphik Medium"/>
          <a:ea typeface="Graphik Medium"/>
          <a:cs typeface="Graphik Medium"/>
        </a:font>
        <a:srgbClr val="2E4E61"/>
      </a:tcTxStyle>
      <a:tcStyle>
        <a:tcBdr>
          <a:left>
            <a:ln w="12700" cap="flat">
              <a:solidFill>
                <a:srgbClr val="3D3E3E"/>
              </a:solidFill>
              <a:prstDash val="solid"/>
              <a:miter lim="400000"/>
            </a:ln>
          </a:left>
          <a:right>
            <a:ln w="12700" cap="flat">
              <a:solidFill>
                <a:srgbClr val="3D3E3E"/>
              </a:solidFill>
              <a:prstDash val="solid"/>
              <a:miter lim="400000"/>
            </a:ln>
          </a:right>
          <a:top>
            <a:ln w="12700" cap="flat">
              <a:solidFill>
                <a:srgbClr val="3D3E3E"/>
              </a:solidFill>
              <a:prstDash val="solid"/>
              <a:miter lim="400000"/>
            </a:ln>
          </a:top>
          <a:bottom>
            <a:ln w="12700" cap="flat">
              <a:solidFill>
                <a:srgbClr val="3D3E3E"/>
              </a:solidFill>
              <a:prstDash val="solid"/>
              <a:miter lim="400000"/>
            </a:ln>
          </a:bottom>
          <a:insideH>
            <a:ln w="12700" cap="flat">
              <a:solidFill>
                <a:srgbClr val="3D3E3E"/>
              </a:solidFill>
              <a:prstDash val="solid"/>
              <a:miter lim="400000"/>
            </a:ln>
          </a:insideH>
          <a:insideV>
            <a:ln w="12700" cap="flat">
              <a:solidFill>
                <a:srgbClr val="3D3E3E"/>
              </a:solidFill>
              <a:prstDash val="solid"/>
              <a:miter lim="400000"/>
            </a:ln>
          </a:insideV>
        </a:tcBdr>
        <a:fill>
          <a:noFill/>
        </a:fill>
      </a:tcStyle>
    </a:wholeTbl>
    <a:band2H>
      <a:tcTxStyle b="def" i="def"/>
      <a:tcStyle>
        <a:tcBdr/>
        <a:fill>
          <a:solidFill>
            <a:srgbClr val="EBEBEB"/>
          </a:solidFill>
        </a:fill>
      </a:tcStyle>
    </a:band2H>
    <a:firstCol>
      <a:tcTxStyle b="off" i="off">
        <a:font>
          <a:latin typeface="Graphik Medium"/>
          <a:ea typeface="Graphik Medium"/>
          <a:cs typeface="Graphik Medium"/>
        </a:font>
        <a:srgbClr val="2E4E61"/>
      </a:tcTxStyle>
      <a:tcStyle>
        <a:tcBdr>
          <a:left>
            <a:ln w="12700" cap="flat">
              <a:solidFill>
                <a:srgbClr val="3D3E3E"/>
              </a:solidFill>
              <a:prstDash val="solid"/>
              <a:miter lim="400000"/>
            </a:ln>
          </a:left>
          <a:right>
            <a:ln w="25400" cap="flat">
              <a:solidFill>
                <a:srgbClr val="3D3E3E"/>
              </a:solidFill>
              <a:prstDash val="solid"/>
              <a:miter lim="400000"/>
            </a:ln>
          </a:right>
          <a:top>
            <a:ln w="12700" cap="flat">
              <a:solidFill>
                <a:srgbClr val="3D3E3E"/>
              </a:solidFill>
              <a:prstDash val="solid"/>
              <a:miter lim="400000"/>
            </a:ln>
          </a:top>
          <a:bottom>
            <a:ln w="12700" cap="flat">
              <a:solidFill>
                <a:srgbClr val="3D3E3E"/>
              </a:solidFill>
              <a:prstDash val="solid"/>
              <a:miter lim="400000"/>
            </a:ln>
          </a:bottom>
          <a:insideH>
            <a:ln w="12700" cap="flat">
              <a:solidFill>
                <a:srgbClr val="3D3E3E"/>
              </a:solidFill>
              <a:prstDash val="solid"/>
              <a:miter lim="400000"/>
            </a:ln>
          </a:insideH>
          <a:insideV>
            <a:ln w="12700" cap="flat">
              <a:solidFill>
                <a:srgbClr val="3D3E3E"/>
              </a:solidFill>
              <a:prstDash val="solid"/>
              <a:miter lim="400000"/>
            </a:ln>
          </a:insideV>
        </a:tcBdr>
        <a:fill>
          <a:solidFill>
            <a:srgbClr val="DBE6A5"/>
          </a:solidFill>
        </a:fill>
      </a:tcStyle>
    </a:firstCol>
    <a:lastRow>
      <a:tcTxStyle b="off" i="off">
        <a:font>
          <a:latin typeface="Graphik Medium"/>
          <a:ea typeface="Graphik Medium"/>
          <a:cs typeface="Graphik Medium"/>
        </a:font>
        <a:srgbClr val="2E4E61"/>
      </a:tcTxStyle>
      <a:tcStyle>
        <a:tcBdr>
          <a:left>
            <a:ln w="12700" cap="flat">
              <a:solidFill>
                <a:srgbClr val="3D3E3E"/>
              </a:solidFill>
              <a:prstDash val="solid"/>
              <a:miter lim="400000"/>
            </a:ln>
          </a:left>
          <a:right>
            <a:ln w="12700" cap="flat">
              <a:solidFill>
                <a:srgbClr val="3D3E3E"/>
              </a:solidFill>
              <a:prstDash val="solid"/>
              <a:miter lim="400000"/>
            </a:ln>
          </a:right>
          <a:top>
            <a:ln w="25400" cap="flat">
              <a:solidFill>
                <a:srgbClr val="3D3E3E"/>
              </a:solidFill>
              <a:prstDash val="solid"/>
              <a:miter lim="400000"/>
            </a:ln>
          </a:top>
          <a:bottom>
            <a:ln w="12700" cap="flat">
              <a:solidFill>
                <a:srgbClr val="3D3E3E"/>
              </a:solidFill>
              <a:prstDash val="solid"/>
              <a:miter lim="400000"/>
            </a:ln>
          </a:bottom>
          <a:insideH>
            <a:ln w="12700" cap="flat">
              <a:solidFill>
                <a:srgbClr val="3D3E3E"/>
              </a:solidFill>
              <a:prstDash val="solid"/>
              <a:miter lim="400000"/>
            </a:ln>
          </a:insideH>
          <a:insideV>
            <a:ln w="12700" cap="flat">
              <a:solidFill>
                <a:srgbClr val="3D3E3E"/>
              </a:solidFill>
              <a:prstDash val="solid"/>
              <a:miter lim="400000"/>
            </a:ln>
          </a:insideV>
        </a:tcBdr>
        <a:fill>
          <a:noFill/>
        </a:fill>
      </a:tcStyle>
    </a:lastRow>
    <a:firstRow>
      <a:tcTxStyle b="off" i="off">
        <a:font>
          <a:latin typeface="Graphik Medium"/>
          <a:ea typeface="Graphik Medium"/>
          <a:cs typeface="Graphik Medium"/>
        </a:font>
        <a:srgbClr val="2E4E61"/>
      </a:tcTxStyle>
      <a:tcStyle>
        <a:tcBdr>
          <a:left>
            <a:ln w="12700" cap="flat">
              <a:solidFill>
                <a:srgbClr val="3D3E3E"/>
              </a:solidFill>
              <a:prstDash val="solid"/>
              <a:miter lim="400000"/>
            </a:ln>
          </a:left>
          <a:right>
            <a:ln w="12700" cap="flat">
              <a:solidFill>
                <a:srgbClr val="3D3E3E"/>
              </a:solidFill>
              <a:prstDash val="solid"/>
              <a:miter lim="400000"/>
            </a:ln>
          </a:right>
          <a:top>
            <a:ln w="12700" cap="flat">
              <a:solidFill>
                <a:srgbClr val="3D3E3E"/>
              </a:solidFill>
              <a:prstDash val="solid"/>
              <a:miter lim="400000"/>
            </a:ln>
          </a:top>
          <a:bottom>
            <a:ln w="25400" cap="flat">
              <a:solidFill>
                <a:srgbClr val="3D3E3E"/>
              </a:solidFill>
              <a:prstDash val="solid"/>
              <a:miter lim="400000"/>
            </a:ln>
          </a:bottom>
          <a:insideH>
            <a:ln w="12700" cap="flat">
              <a:solidFill>
                <a:srgbClr val="3D3E3E"/>
              </a:solidFill>
              <a:prstDash val="solid"/>
              <a:miter lim="400000"/>
            </a:ln>
          </a:insideH>
          <a:insideV>
            <a:ln w="12700" cap="flat">
              <a:solidFill>
                <a:srgbClr val="3D3E3E"/>
              </a:solidFill>
              <a:prstDash val="solid"/>
              <a:miter lim="400000"/>
            </a:ln>
          </a:insideV>
        </a:tcBdr>
        <a:fill>
          <a:solidFill>
            <a:srgbClr val="DBE6A5"/>
          </a:solidFill>
        </a:fill>
      </a:tcStyle>
    </a:firstRow>
  </a:tblStyle>
  <a:tblStyle styleId="{33BA23B1-9221-436E-865A-0063620EA4FD}" styleName="">
    <a:tblBg/>
    <a:wholeTbl>
      <a:tcTxStyle b="off" i="off">
        <a:font>
          <a:latin typeface="Graphik Medium"/>
          <a:ea typeface="Graphik Medium"/>
          <a:cs typeface="Graphik Medium"/>
        </a:font>
        <a:srgbClr val="5E5E5E"/>
      </a:tcTxStyle>
      <a:tcStyle>
        <a:tcBdr>
          <a:left>
            <a:ln w="12700" cap="flat">
              <a:solidFill>
                <a:srgbClr val="5E5E5E"/>
              </a:solidFill>
              <a:prstDash val="solid"/>
              <a:miter lim="400000"/>
            </a:ln>
          </a:left>
          <a:right>
            <a:ln w="12700" cap="flat">
              <a:solidFill>
                <a:srgbClr val="5E5E5E"/>
              </a:solidFill>
              <a:prstDash val="solid"/>
              <a:miter lim="400000"/>
            </a:ln>
          </a:right>
          <a:top>
            <a:ln w="12700" cap="flat">
              <a:solidFill>
                <a:srgbClr val="5E5E5E"/>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wholeTbl>
    <a:band2H>
      <a:tcTxStyle b="def" i="def"/>
      <a:tcStyle>
        <a:tcBdr/>
        <a:fill>
          <a:solidFill>
            <a:srgbClr val="FFFFFF"/>
          </a:solidFill>
        </a:fill>
      </a:tcStyle>
    </a:band2H>
    <a:firstCol>
      <a:tcTxStyle b="off" i="off">
        <a:font>
          <a:latin typeface="Graphik Medium"/>
          <a:ea typeface="Graphik Medium"/>
          <a:cs typeface="Graphik Medium"/>
        </a:font>
        <a:srgbClr val="5E5E5E"/>
      </a:tcTxStyle>
      <a:tcStyle>
        <a:tcBdr>
          <a:left>
            <a:ln w="12700" cap="flat">
              <a:solidFill>
                <a:srgbClr val="5C526A"/>
              </a:solidFill>
              <a:prstDash val="solid"/>
              <a:miter lim="400000"/>
            </a:ln>
          </a:left>
          <a:right>
            <a:ln w="25400" cap="flat">
              <a:solidFill>
                <a:srgbClr val="5E5E5E"/>
              </a:solidFill>
              <a:prstDash val="solid"/>
              <a:miter lim="400000"/>
            </a:ln>
          </a:right>
          <a:top>
            <a:ln w="12700" cap="flat">
              <a:solidFill>
                <a:srgbClr val="5E5E5E"/>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CB5B2"/>
          </a:solidFill>
        </a:fill>
      </a:tcStyle>
    </a:firstCol>
    <a:lastRow>
      <a:tcTxStyle b="off" i="off">
        <a:font>
          <a:latin typeface="Graphik Medium"/>
          <a:ea typeface="Graphik Medium"/>
          <a:cs typeface="Graphik Medium"/>
        </a:font>
        <a:srgbClr val="5E5E5E"/>
      </a:tcTxStyle>
      <a:tcStyle>
        <a:tcBdr>
          <a:left>
            <a:ln w="12700" cap="flat">
              <a:solidFill>
                <a:srgbClr val="5E5E5E"/>
              </a:solidFill>
              <a:prstDash val="solid"/>
              <a:miter lim="400000"/>
            </a:ln>
          </a:left>
          <a:right>
            <a:ln w="12700" cap="flat">
              <a:solidFill>
                <a:srgbClr val="5E5E5E"/>
              </a:solidFill>
              <a:prstDash val="solid"/>
              <a:miter lim="400000"/>
            </a:ln>
          </a:right>
          <a:top>
            <a:ln w="25400" cap="flat">
              <a:solidFill>
                <a:srgbClr val="5E5E5E"/>
              </a:solidFill>
              <a:prstDash val="solid"/>
              <a:miter lim="400000"/>
            </a:ln>
          </a:top>
          <a:bottom>
            <a:ln w="12700" cap="flat">
              <a:solidFill>
                <a:srgbClr val="5C526A"/>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lastRow>
    <a:firstRow>
      <a:tcTxStyle b="off" i="off">
        <a:font>
          <a:latin typeface="Graphik Medium"/>
          <a:ea typeface="Graphik Medium"/>
          <a:cs typeface="Graphik Medium"/>
        </a:font>
        <a:srgbClr val="FFFFFF"/>
      </a:tcTxStyle>
      <a:tcStyle>
        <a:tcBdr>
          <a:left>
            <a:ln w="12700" cap="flat">
              <a:solidFill>
                <a:srgbClr val="3B3B3B"/>
              </a:solidFill>
              <a:prstDash val="solid"/>
              <a:miter lim="400000"/>
            </a:ln>
          </a:left>
          <a:right>
            <a:ln w="12700" cap="flat">
              <a:solidFill>
                <a:srgbClr val="3B3B3B"/>
              </a:solidFill>
              <a:prstDash val="solid"/>
              <a:miter lim="400000"/>
            </a:ln>
          </a:right>
          <a:top>
            <a:ln w="12700" cap="flat">
              <a:solidFill>
                <a:srgbClr val="5C526A"/>
              </a:solidFill>
              <a:prstDash val="solid"/>
              <a:miter lim="400000"/>
            </a:ln>
          </a:top>
          <a:bottom>
            <a:ln w="25400" cap="flat">
              <a:solidFill>
                <a:srgbClr val="3B3B3B"/>
              </a:solidFill>
              <a:prstDash val="solid"/>
              <a:miter lim="400000"/>
            </a:ln>
          </a:bottom>
          <a:insideH>
            <a:ln w="12700" cap="flat">
              <a:solidFill>
                <a:srgbClr val="3B3B3B"/>
              </a:solidFill>
              <a:prstDash val="solid"/>
              <a:miter lim="400000"/>
            </a:ln>
          </a:insideH>
          <a:insideV>
            <a:ln w="12700" cap="flat">
              <a:solidFill>
                <a:srgbClr val="3B3B3B"/>
              </a:solidFill>
              <a:prstDash val="solid"/>
              <a:miter lim="400000"/>
            </a:ln>
          </a:insideV>
        </a:tcBdr>
        <a:fill>
          <a:solidFill>
            <a:srgbClr val="C16E6A"/>
          </a:solidFill>
        </a:fill>
      </a:tcStyle>
    </a:firstRow>
  </a:tblStyle>
  <a:tblStyle styleId="{2708684C-4D16-4618-839F-0558EEFCDFE6}" styleName="">
    <a:tblBg/>
    <a:wholeTbl>
      <a:tcTxStyle b="off" i="off">
        <a:font>
          <a:latin typeface="Graphik Medium"/>
          <a:ea typeface="Graphik Medium"/>
          <a:cs typeface="Graphik Medium"/>
        </a:font>
        <a:srgbClr val="5E5E5E"/>
      </a:tcTxStyle>
      <a:tcStyle>
        <a:tcBdr>
          <a:left>
            <a:ln w="12700" cap="flat">
              <a:solidFill>
                <a:srgbClr val="5E5E5E"/>
              </a:solidFill>
              <a:prstDash val="solid"/>
              <a:miter lim="400000"/>
            </a:ln>
          </a:left>
          <a:right>
            <a:ln w="12700" cap="flat">
              <a:solidFill>
                <a:srgbClr val="5E5E5E"/>
              </a:solidFill>
              <a:prstDash val="solid"/>
              <a:miter lim="400000"/>
            </a:ln>
          </a:right>
          <a:top>
            <a:ln w="12700" cap="flat">
              <a:solidFill>
                <a:srgbClr val="5E5E5E"/>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CDCECC"/>
          </a:solidFill>
        </a:fill>
      </a:tcStyle>
    </a:wholeTbl>
    <a:band2H>
      <a:tcTxStyle b="def" i="def"/>
      <a:tcStyle>
        <a:tcBdr/>
        <a:fill>
          <a:solidFill>
            <a:srgbClr val="EDEEEE"/>
          </a:solidFill>
        </a:fill>
      </a:tcStyle>
    </a:band2H>
    <a:firstCol>
      <a:tcTxStyle b="off" i="off">
        <a:font>
          <a:latin typeface="Graphik Medium"/>
          <a:ea typeface="Graphik Medium"/>
          <a:cs typeface="Graphik Medium"/>
        </a:font>
        <a:srgbClr val="FFFFFF"/>
      </a:tcTxStyle>
      <a:tcStyle>
        <a:tcBdr>
          <a:left>
            <a:ln w="12700" cap="flat">
              <a:solidFill>
                <a:srgbClr val="5E5E5E"/>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2D2F24"/>
          </a:solidFill>
        </a:fill>
      </a:tcStyle>
    </a:firstCol>
    <a:lastRow>
      <a:tcTxStyle b="off" i="off">
        <a:font>
          <a:latin typeface="Graphik Medium"/>
          <a:ea typeface="Graphik Medium"/>
          <a:cs typeface="Graphik Medium"/>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5E5E5E"/>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E5E5E"/>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5E5E5E"/>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E5E5E"/>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7" name="Shape 177"/>
          <p:cNvSpPr/>
          <p:nvPr>
            <p:ph type="sldImg"/>
          </p:nvPr>
        </p:nvSpPr>
        <p:spPr>
          <a:xfrm>
            <a:off x="1143000" y="685800"/>
            <a:ext cx="4572000" cy="3429000"/>
          </a:xfrm>
          <a:prstGeom prst="rect">
            <a:avLst/>
          </a:prstGeom>
        </p:spPr>
        <p:txBody>
          <a:bodyPr/>
          <a:lstStyle/>
          <a:p>
            <a:pPr/>
          </a:p>
        </p:txBody>
      </p:sp>
      <p:sp>
        <p:nvSpPr>
          <p:cNvPr id="178" name="Shape 17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5" name="Topic"/>
          <p:cNvSpPr txBox="1"/>
          <p:nvPr>
            <p:ph type="body" sz="quarter" idx="21" hasCustomPrompt="1"/>
          </p:nvPr>
        </p:nvSpPr>
        <p:spPr>
          <a:xfrm>
            <a:off x="1181100" y="12364718"/>
            <a:ext cx="4965700" cy="467107"/>
          </a:xfrm>
          <a:prstGeom prst="rect">
            <a:avLst/>
          </a:prstGeom>
        </p:spPr>
        <p:txBody>
          <a:bodyPr anchor="t"/>
          <a:lstStyle>
            <a:lvl1pPr>
              <a:defRPr b="0" cap="all" spc="88" sz="2200"/>
            </a:lvl1pPr>
          </a:lstStyle>
          <a:p>
            <a:pPr/>
            <a:r>
              <a:t>Topic</a:t>
            </a:r>
          </a:p>
        </p:txBody>
      </p:sp>
      <p:sp>
        <p:nvSpPr>
          <p:cNvPr id="16" name="Location"/>
          <p:cNvSpPr txBox="1"/>
          <p:nvPr>
            <p:ph type="body" sz="quarter" idx="22" hasCustomPrompt="1"/>
          </p:nvPr>
        </p:nvSpPr>
        <p:spPr>
          <a:xfrm>
            <a:off x="18237200" y="12364718"/>
            <a:ext cx="4965700" cy="467107"/>
          </a:xfrm>
          <a:prstGeom prst="rect">
            <a:avLst/>
          </a:prstGeom>
        </p:spPr>
        <p:txBody>
          <a:bodyPr anchor="t"/>
          <a:lstStyle>
            <a:lvl1pPr>
              <a:defRPr b="0" cap="all" spc="88" sz="2200"/>
            </a:lvl1pPr>
          </a:lstStyle>
          <a:p>
            <a:pPr/>
            <a:r>
              <a:t>Location</a:t>
            </a:r>
          </a:p>
        </p:txBody>
      </p:sp>
      <p:sp>
        <p:nvSpPr>
          <p:cNvPr id="17" name="Author and Date"/>
          <p:cNvSpPr txBox="1"/>
          <p:nvPr>
            <p:ph type="body" sz="quarter" idx="23" hasCustomPrompt="1"/>
          </p:nvPr>
        </p:nvSpPr>
        <p:spPr>
          <a:xfrm>
            <a:off x="6946900" y="12233909"/>
            <a:ext cx="10490200" cy="706629"/>
          </a:xfrm>
          <a:prstGeom prst="rect">
            <a:avLst/>
          </a:prstGeom>
        </p:spPr>
        <p:txBody>
          <a:bodyPr anchor="t"/>
          <a:lstStyle/>
          <a:p>
            <a:pPr/>
            <a:r>
              <a:t>Author and Date</a:t>
            </a:r>
          </a:p>
        </p:txBody>
      </p:sp>
      <p:sp>
        <p:nvSpPr>
          <p:cNvPr id="18" name="Presentation Title"/>
          <p:cNvSpPr txBox="1"/>
          <p:nvPr>
            <p:ph type="title" hasCustomPrompt="1"/>
          </p:nvPr>
        </p:nvSpPr>
        <p:spPr>
          <a:prstGeom prst="rect">
            <a:avLst/>
          </a:prstGeom>
        </p:spPr>
        <p:txBody>
          <a:bodyPr/>
          <a:lstStyle/>
          <a:p>
            <a:pPr/>
            <a:r>
              <a:t>Presentation Title</a:t>
            </a:r>
          </a:p>
        </p:txBody>
      </p:sp>
      <p:sp>
        <p:nvSpPr>
          <p:cNvPr id="19" name="Body Level One…"/>
          <p:cNvSpPr txBox="1"/>
          <p:nvPr>
            <p:ph type="body" sz="quarter" idx="1" hasCustomPrompt="1"/>
          </p:nvPr>
        </p:nvSpPr>
        <p:spPr>
          <a:prstGeom prst="rect">
            <a:avLst/>
          </a:prstGeom>
        </p:spPr>
        <p:txBody>
          <a:bodyPr/>
          <a:lstStyle/>
          <a:p>
            <a:pPr/>
            <a:r>
              <a:t>Presentation Subtitle</a:t>
            </a:r>
          </a:p>
          <a:p>
            <a:pPr lvl="1"/>
            <a:r>
              <a:t/>
            </a:r>
          </a:p>
          <a:p>
            <a:pPr lvl="2"/>
            <a:r>
              <a:t/>
            </a:r>
          </a:p>
          <a:p>
            <a:pPr lvl="3"/>
            <a:r>
              <a:t/>
            </a:r>
          </a:p>
          <a:p>
            <a:pPr lvl="4"/>
            <a:r>
              <a:t/>
            </a:r>
          </a:p>
        </p:txBody>
      </p:sp>
      <p:sp>
        <p:nvSpPr>
          <p:cNvPr id="2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tatement">
    <p:bg>
      <p:bgPr>
        <a:solidFill>
          <a:srgbClr val="F3F5B1"/>
        </a:solidFill>
      </p:bgPr>
    </p:bg>
    <p:spTree>
      <p:nvGrpSpPr>
        <p:cNvPr id="1" name=""/>
        <p:cNvGrpSpPr/>
        <p:nvPr/>
      </p:nvGrpSpPr>
      <p:grpSpPr>
        <a:xfrm>
          <a:off x="0" y="0"/>
          <a:ext cx="0" cy="0"/>
          <a:chOff x="0" y="0"/>
          <a:chExt cx="0" cy="0"/>
        </a:xfrm>
      </p:grpSpPr>
      <p:sp>
        <p:nvSpPr>
          <p:cNvPr id="121" name="Body Level One…"/>
          <p:cNvSpPr txBox="1"/>
          <p:nvPr>
            <p:ph type="body" sz="half" idx="1" hasCustomPrompt="1"/>
          </p:nvPr>
        </p:nvSpPr>
        <p:spPr>
          <a:xfrm>
            <a:off x="2082800" y="4337484"/>
            <a:ext cx="20205700" cy="4699001"/>
          </a:xfrm>
          <a:prstGeom prst="rect">
            <a:avLst/>
          </a:prstGeom>
        </p:spPr>
        <p:txBody>
          <a:bodyPr anchor="ctr"/>
          <a:lstStyle>
            <a:lvl1pPr>
              <a:lnSpc>
                <a:spcPct val="90000"/>
              </a:lnSpc>
              <a:defRPr cap="all" spc="270" sz="9000">
                <a:solidFill>
                  <a:schemeClr val="accent1">
                    <a:satOff val="36598"/>
                    <a:lumOff val="-17227"/>
                  </a:schemeClr>
                </a:solidFill>
              </a:defRPr>
            </a:lvl1pPr>
            <a:lvl2pPr>
              <a:lnSpc>
                <a:spcPct val="90000"/>
              </a:lnSpc>
              <a:defRPr cap="all" spc="270" sz="9000">
                <a:solidFill>
                  <a:schemeClr val="accent1">
                    <a:satOff val="36598"/>
                    <a:lumOff val="-17227"/>
                  </a:schemeClr>
                </a:solidFill>
              </a:defRPr>
            </a:lvl2pPr>
            <a:lvl3pPr>
              <a:lnSpc>
                <a:spcPct val="90000"/>
              </a:lnSpc>
              <a:defRPr cap="all" spc="270" sz="9000">
                <a:solidFill>
                  <a:schemeClr val="accent1">
                    <a:satOff val="36598"/>
                    <a:lumOff val="-17227"/>
                  </a:schemeClr>
                </a:solidFill>
              </a:defRPr>
            </a:lvl3pPr>
            <a:lvl4pPr>
              <a:lnSpc>
                <a:spcPct val="90000"/>
              </a:lnSpc>
              <a:defRPr cap="all" spc="270" sz="9000">
                <a:solidFill>
                  <a:schemeClr val="accent1">
                    <a:satOff val="36598"/>
                    <a:lumOff val="-17227"/>
                  </a:schemeClr>
                </a:solidFill>
              </a:defRPr>
            </a:lvl4pPr>
            <a:lvl5pPr>
              <a:lnSpc>
                <a:spcPct val="90000"/>
              </a:lnSpc>
              <a:defRPr cap="all" spc="270" sz="9000">
                <a:solidFill>
                  <a:schemeClr val="accent1">
                    <a:satOff val="36598"/>
                    <a:lumOff val="-17227"/>
                  </a:schemeClr>
                </a:solidFill>
              </a:defRPr>
            </a:lvl5pPr>
          </a:lstStyle>
          <a:p>
            <a:pPr/>
            <a:r>
              <a:t>Statement</a:t>
            </a:r>
          </a:p>
          <a:p>
            <a:pPr lvl="1"/>
            <a:r>
              <a:t/>
            </a:r>
          </a:p>
          <a:p>
            <a:pPr lvl="2"/>
            <a:r>
              <a:t/>
            </a:r>
          </a:p>
          <a:p>
            <a:pPr lvl="3"/>
            <a:r>
              <a:t/>
            </a:r>
          </a:p>
          <a:p>
            <a:pPr lvl="4"/>
            <a:r>
              <a:t/>
            </a:r>
          </a:p>
        </p:txBody>
      </p:sp>
      <p:sp>
        <p:nvSpPr>
          <p:cNvPr id="122" name="Line"/>
          <p:cNvSpPr/>
          <p:nvPr/>
        </p:nvSpPr>
        <p:spPr>
          <a:xfrm>
            <a:off x="766879" y="952500"/>
            <a:ext cx="22850242" cy="0"/>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123" name="Line"/>
          <p:cNvSpPr/>
          <p:nvPr/>
        </p:nvSpPr>
        <p:spPr>
          <a:xfrm>
            <a:off x="757217" y="12603828"/>
            <a:ext cx="22862943" cy="1"/>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124"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ig Fact">
    <p:bg>
      <p:bgPr>
        <a:solidFill>
          <a:srgbClr val="F3F5B1"/>
        </a:solidFill>
      </p:bgPr>
    </p:bg>
    <p:spTree>
      <p:nvGrpSpPr>
        <p:cNvPr id="1" name=""/>
        <p:cNvGrpSpPr/>
        <p:nvPr/>
      </p:nvGrpSpPr>
      <p:grpSpPr>
        <a:xfrm>
          <a:off x="0" y="0"/>
          <a:ext cx="0" cy="0"/>
          <a:chOff x="0" y="0"/>
          <a:chExt cx="0" cy="0"/>
        </a:xfrm>
      </p:grpSpPr>
      <p:sp>
        <p:nvSpPr>
          <p:cNvPr id="131" name="Body Level One…"/>
          <p:cNvSpPr txBox="1"/>
          <p:nvPr>
            <p:ph type="body" idx="1" hasCustomPrompt="1"/>
          </p:nvPr>
        </p:nvSpPr>
        <p:spPr>
          <a:xfrm>
            <a:off x="2082800" y="1509784"/>
            <a:ext cx="20205700" cy="6852293"/>
          </a:xfrm>
          <a:prstGeom prst="rect">
            <a:avLst/>
          </a:prstGeom>
        </p:spPr>
        <p:txBody>
          <a:bodyPr/>
          <a:lstStyle>
            <a:lvl1pPr>
              <a:lnSpc>
                <a:spcPct val="90000"/>
              </a:lnSpc>
              <a:defRPr cap="all" spc="750" sz="25000">
                <a:solidFill>
                  <a:schemeClr val="accent1">
                    <a:satOff val="36598"/>
                    <a:lumOff val="-17227"/>
                  </a:schemeClr>
                </a:solidFill>
              </a:defRPr>
            </a:lvl1pPr>
            <a:lvl2pPr>
              <a:lnSpc>
                <a:spcPct val="90000"/>
              </a:lnSpc>
              <a:defRPr cap="all" spc="750" sz="25000">
                <a:solidFill>
                  <a:schemeClr val="accent1">
                    <a:satOff val="36598"/>
                    <a:lumOff val="-17227"/>
                  </a:schemeClr>
                </a:solidFill>
              </a:defRPr>
            </a:lvl2pPr>
            <a:lvl3pPr>
              <a:lnSpc>
                <a:spcPct val="90000"/>
              </a:lnSpc>
              <a:defRPr cap="all" spc="750" sz="25000">
                <a:solidFill>
                  <a:schemeClr val="accent1">
                    <a:satOff val="36598"/>
                    <a:lumOff val="-17227"/>
                  </a:schemeClr>
                </a:solidFill>
              </a:defRPr>
            </a:lvl3pPr>
            <a:lvl4pPr>
              <a:lnSpc>
                <a:spcPct val="90000"/>
              </a:lnSpc>
              <a:defRPr cap="all" spc="750" sz="25000">
                <a:solidFill>
                  <a:schemeClr val="accent1">
                    <a:satOff val="36598"/>
                    <a:lumOff val="-17227"/>
                  </a:schemeClr>
                </a:solidFill>
              </a:defRPr>
            </a:lvl4pPr>
            <a:lvl5pPr>
              <a:lnSpc>
                <a:spcPct val="90000"/>
              </a:lnSpc>
              <a:defRPr cap="all" spc="750" sz="25000">
                <a:solidFill>
                  <a:schemeClr val="accent1">
                    <a:satOff val="36598"/>
                    <a:lumOff val="-17227"/>
                  </a:schemeClr>
                </a:solidFill>
              </a:defRPr>
            </a:lvl5pPr>
          </a:lstStyle>
          <a:p>
            <a:pPr/>
            <a:r>
              <a:t>100%</a:t>
            </a:r>
          </a:p>
          <a:p>
            <a:pPr lvl="1"/>
            <a:r>
              <a:t/>
            </a:r>
          </a:p>
          <a:p>
            <a:pPr lvl="2"/>
            <a:r>
              <a:t/>
            </a:r>
          </a:p>
          <a:p>
            <a:pPr lvl="3"/>
            <a:r>
              <a:t/>
            </a:r>
          </a:p>
          <a:p>
            <a:pPr lvl="4"/>
            <a:r>
              <a:t/>
            </a:r>
          </a:p>
        </p:txBody>
      </p:sp>
      <p:sp>
        <p:nvSpPr>
          <p:cNvPr id="132" name="Fact information"/>
          <p:cNvSpPr txBox="1"/>
          <p:nvPr>
            <p:ph type="body" sz="quarter" idx="21" hasCustomPrompt="1"/>
          </p:nvPr>
        </p:nvSpPr>
        <p:spPr>
          <a:xfrm>
            <a:off x="2082800" y="8407994"/>
            <a:ext cx="20205700" cy="694056"/>
          </a:xfrm>
          <a:prstGeom prst="rect">
            <a:avLst/>
          </a:prstGeom>
        </p:spPr>
        <p:txBody>
          <a:bodyPr anchor="t"/>
          <a:lstStyle>
            <a:lvl1pPr>
              <a:defRPr spc="104" sz="3500">
                <a:solidFill>
                  <a:schemeClr val="accent1"/>
                </a:solidFill>
              </a:defRPr>
            </a:lvl1pPr>
          </a:lstStyle>
          <a:p>
            <a:pPr/>
            <a:r>
              <a:t>Fact information</a:t>
            </a:r>
          </a:p>
        </p:txBody>
      </p:sp>
      <p:sp>
        <p:nvSpPr>
          <p:cNvPr id="133" name="Line"/>
          <p:cNvSpPr/>
          <p:nvPr/>
        </p:nvSpPr>
        <p:spPr>
          <a:xfrm flipV="1">
            <a:off x="762000" y="952499"/>
            <a:ext cx="22860001" cy="2"/>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134" name="Line"/>
          <p:cNvSpPr/>
          <p:nvPr/>
        </p:nvSpPr>
        <p:spPr>
          <a:xfrm>
            <a:off x="766879" y="12598400"/>
            <a:ext cx="22850242" cy="0"/>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135"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Quote">
    <p:bg>
      <p:bgPr>
        <a:solidFill>
          <a:srgbClr val="FFCBC5"/>
        </a:solidFill>
      </p:bgPr>
    </p:bg>
    <p:spTree>
      <p:nvGrpSpPr>
        <p:cNvPr id="1" name=""/>
        <p:cNvGrpSpPr/>
        <p:nvPr/>
      </p:nvGrpSpPr>
      <p:grpSpPr>
        <a:xfrm>
          <a:off x="0" y="0"/>
          <a:ext cx="0" cy="0"/>
          <a:chOff x="0" y="0"/>
          <a:chExt cx="0" cy="0"/>
        </a:xfrm>
      </p:grpSpPr>
      <p:sp>
        <p:nvSpPr>
          <p:cNvPr id="142" name="Attribution"/>
          <p:cNvSpPr txBox="1"/>
          <p:nvPr>
            <p:ph type="body" sz="quarter" idx="21" hasCustomPrompt="1"/>
          </p:nvPr>
        </p:nvSpPr>
        <p:spPr>
          <a:xfrm>
            <a:off x="2088436" y="11375561"/>
            <a:ext cx="20207127" cy="706629"/>
          </a:xfrm>
          <a:prstGeom prst="rect">
            <a:avLst/>
          </a:prstGeom>
        </p:spPr>
        <p:txBody>
          <a:bodyPr anchor="t"/>
          <a:lstStyle>
            <a:lvl1pPr>
              <a:defRPr>
                <a:solidFill>
                  <a:schemeClr val="accent1"/>
                </a:solidFill>
              </a:defRPr>
            </a:lvl1pPr>
          </a:lstStyle>
          <a:p>
            <a:pPr/>
            <a:r>
              <a:t>Attribution</a:t>
            </a:r>
          </a:p>
        </p:txBody>
      </p:sp>
      <p:sp>
        <p:nvSpPr>
          <p:cNvPr id="143" name="Line"/>
          <p:cNvSpPr/>
          <p:nvPr/>
        </p:nvSpPr>
        <p:spPr>
          <a:xfrm flipV="1">
            <a:off x="762000" y="952499"/>
            <a:ext cx="22860001" cy="2"/>
          </a:xfrm>
          <a:prstGeom prst="line">
            <a:avLst/>
          </a:prstGeom>
          <a:ln w="76200">
            <a:solidFill>
              <a:schemeClr val="accent1">
                <a:satOff val="36598"/>
                <a:lumOff val="-17227"/>
              </a:schemeClr>
            </a:solidFill>
            <a:miter lim="400000"/>
          </a:ln>
        </p:spPr>
        <p:txBody>
          <a:bodyPr lIns="50800" tIns="50800" rIns="50800" bIns="50800" anchor="ctr"/>
          <a:lstStyle/>
          <a:p>
            <a:pPr defTabSz="825500">
              <a:defRPr spc="0" sz="3200">
                <a:solidFill>
                  <a:srgbClr val="000000"/>
                </a:solidFill>
              </a:defRPr>
            </a:pPr>
          </a:p>
        </p:txBody>
      </p:sp>
      <p:sp>
        <p:nvSpPr>
          <p:cNvPr id="144" name="Line"/>
          <p:cNvSpPr/>
          <p:nvPr/>
        </p:nvSpPr>
        <p:spPr>
          <a:xfrm>
            <a:off x="762000" y="12598400"/>
            <a:ext cx="22860001" cy="0"/>
          </a:xfrm>
          <a:prstGeom prst="line">
            <a:avLst/>
          </a:prstGeom>
          <a:ln w="76200">
            <a:solidFill>
              <a:schemeClr val="accent1">
                <a:satOff val="36598"/>
                <a:lumOff val="-17227"/>
              </a:schemeClr>
            </a:solidFill>
            <a:miter lim="400000"/>
          </a:ln>
        </p:spPr>
        <p:txBody>
          <a:bodyPr lIns="50800" tIns="50800" rIns="50800" bIns="50800" anchor="ctr"/>
          <a:lstStyle/>
          <a:p>
            <a:pPr defTabSz="825500">
              <a:defRPr spc="0" sz="3200">
                <a:solidFill>
                  <a:srgbClr val="000000"/>
                </a:solidFill>
              </a:defRPr>
            </a:pPr>
          </a:p>
        </p:txBody>
      </p:sp>
      <p:sp>
        <p:nvSpPr>
          <p:cNvPr id="145" name="Body Level One…"/>
          <p:cNvSpPr txBox="1"/>
          <p:nvPr>
            <p:ph type="body" sz="half" idx="1" hasCustomPrompt="1"/>
          </p:nvPr>
        </p:nvSpPr>
        <p:spPr>
          <a:xfrm>
            <a:off x="2088436" y="4298870"/>
            <a:ext cx="20207128" cy="4699001"/>
          </a:xfrm>
          <a:prstGeom prst="rect">
            <a:avLst/>
          </a:prstGeom>
        </p:spPr>
        <p:txBody>
          <a:bodyPr anchor="ctr"/>
          <a:lstStyle>
            <a:lvl1pPr>
              <a:lnSpc>
                <a:spcPct val="90000"/>
              </a:lnSpc>
              <a:defRPr cap="all" spc="190" sz="9500">
                <a:solidFill>
                  <a:schemeClr val="accent1">
                    <a:satOff val="36598"/>
                    <a:lumOff val="-17227"/>
                  </a:schemeClr>
                </a:solidFill>
              </a:defRPr>
            </a:lvl1pPr>
            <a:lvl2pPr>
              <a:lnSpc>
                <a:spcPct val="90000"/>
              </a:lnSpc>
              <a:defRPr cap="all" spc="190" sz="9500">
                <a:solidFill>
                  <a:schemeClr val="accent1">
                    <a:satOff val="36598"/>
                    <a:lumOff val="-17227"/>
                  </a:schemeClr>
                </a:solidFill>
              </a:defRPr>
            </a:lvl2pPr>
            <a:lvl3pPr>
              <a:lnSpc>
                <a:spcPct val="90000"/>
              </a:lnSpc>
              <a:defRPr cap="all" spc="190" sz="9500">
                <a:solidFill>
                  <a:schemeClr val="accent1">
                    <a:satOff val="36598"/>
                    <a:lumOff val="-17227"/>
                  </a:schemeClr>
                </a:solidFill>
              </a:defRPr>
            </a:lvl3pPr>
            <a:lvl4pPr>
              <a:lnSpc>
                <a:spcPct val="90000"/>
              </a:lnSpc>
              <a:defRPr cap="all" spc="190" sz="9500">
                <a:solidFill>
                  <a:schemeClr val="accent1">
                    <a:satOff val="36598"/>
                    <a:lumOff val="-17227"/>
                  </a:schemeClr>
                </a:solidFill>
              </a:defRPr>
            </a:lvl4pPr>
            <a:lvl5pPr>
              <a:lnSpc>
                <a:spcPct val="90000"/>
              </a:lnSpc>
              <a:defRPr cap="all" spc="190" sz="9500">
                <a:solidFill>
                  <a:schemeClr val="accent1">
                    <a:satOff val="36598"/>
                    <a:lumOff val="-17227"/>
                  </a:schemeClr>
                </a:solidFill>
              </a:defRPr>
            </a:lvl5pPr>
          </a:lstStyle>
          <a:p>
            <a:pPr/>
            <a:r>
              <a:t>“Notable Quote”</a:t>
            </a:r>
          </a:p>
          <a:p>
            <a:pPr lvl="1"/>
            <a:r>
              <a:t/>
            </a:r>
          </a:p>
          <a:p>
            <a:pPr lvl="2"/>
            <a:r>
              <a:t/>
            </a:r>
          </a:p>
          <a:p>
            <a:pPr lvl="3"/>
            <a:r>
              <a:t/>
            </a:r>
          </a:p>
          <a:p>
            <a:pPr lvl="4"/>
            <a:r>
              <a:t/>
            </a:r>
          </a:p>
        </p:txBody>
      </p:sp>
      <p:sp>
        <p:nvSpPr>
          <p:cNvPr id="146"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3 Up">
    <p:bg>
      <p:bgPr>
        <a:solidFill>
          <a:srgbClr val="FFF5F2"/>
        </a:solidFill>
      </p:bgPr>
    </p:bg>
    <p:spTree>
      <p:nvGrpSpPr>
        <p:cNvPr id="1" name=""/>
        <p:cNvGrpSpPr/>
        <p:nvPr/>
      </p:nvGrpSpPr>
      <p:grpSpPr>
        <a:xfrm>
          <a:off x="0" y="0"/>
          <a:ext cx="0" cy="0"/>
          <a:chOff x="0" y="0"/>
          <a:chExt cx="0" cy="0"/>
        </a:xfrm>
      </p:grpSpPr>
      <p:sp>
        <p:nvSpPr>
          <p:cNvPr id="153" name="Image"/>
          <p:cNvSpPr/>
          <p:nvPr>
            <p:ph type="pic" idx="21"/>
          </p:nvPr>
        </p:nvSpPr>
        <p:spPr>
          <a:xfrm>
            <a:off x="-609600" y="431800"/>
            <a:ext cx="21514742" cy="12103100"/>
          </a:xfrm>
          <a:prstGeom prst="rect">
            <a:avLst/>
          </a:prstGeom>
          <a:ln w="114300">
            <a:solidFill>
              <a:srgbClr val="FFFFFF"/>
            </a:solidFill>
          </a:ln>
        </p:spPr>
        <p:txBody>
          <a:bodyPr lIns="91439" tIns="45719" rIns="91439" bIns="45719" anchor="t">
            <a:noAutofit/>
          </a:bodyPr>
          <a:lstStyle/>
          <a:p>
            <a:pPr/>
          </a:p>
        </p:txBody>
      </p:sp>
      <p:sp>
        <p:nvSpPr>
          <p:cNvPr id="154" name="Image"/>
          <p:cNvSpPr/>
          <p:nvPr>
            <p:ph type="pic" sz="quarter" idx="22"/>
          </p:nvPr>
        </p:nvSpPr>
        <p:spPr>
          <a:xfrm>
            <a:off x="15836900" y="-203200"/>
            <a:ext cx="7747000" cy="7747000"/>
          </a:xfrm>
          <a:prstGeom prst="rect">
            <a:avLst/>
          </a:prstGeom>
          <a:ln w="114300">
            <a:solidFill>
              <a:srgbClr val="FFFFFF"/>
            </a:solidFill>
          </a:ln>
        </p:spPr>
        <p:txBody>
          <a:bodyPr lIns="91439" tIns="45719" rIns="91439" bIns="45719" anchor="t">
            <a:noAutofit/>
          </a:bodyPr>
          <a:lstStyle/>
          <a:p>
            <a:pPr/>
          </a:p>
        </p:txBody>
      </p:sp>
      <p:sp>
        <p:nvSpPr>
          <p:cNvPr id="155" name="1056335080_2112X2816.jpg"/>
          <p:cNvSpPr/>
          <p:nvPr>
            <p:ph type="pic" idx="23"/>
          </p:nvPr>
        </p:nvSpPr>
        <p:spPr>
          <a:xfrm>
            <a:off x="10769600" y="-6083300"/>
            <a:ext cx="17881600" cy="23842133"/>
          </a:xfrm>
          <a:prstGeom prst="rect">
            <a:avLst/>
          </a:prstGeom>
          <a:ln w="114300">
            <a:solidFill>
              <a:srgbClr val="FFFFFF"/>
            </a:solidFill>
          </a:ln>
        </p:spPr>
        <p:txBody>
          <a:bodyPr lIns="91439" tIns="45719" rIns="91439" bIns="45719" anchor="t">
            <a:noAutofit/>
          </a:bodyPr>
          <a:lstStyle/>
          <a:p>
            <a:pPr/>
          </a:p>
        </p:txBody>
      </p:sp>
      <p:sp>
        <p:nvSpPr>
          <p:cNvPr id="156"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p:bg>
      <p:bgPr>
        <a:solidFill>
          <a:srgbClr val="FFF5F2"/>
        </a:solidFill>
      </p:bgPr>
    </p:bg>
    <p:spTree>
      <p:nvGrpSpPr>
        <p:cNvPr id="1" name=""/>
        <p:cNvGrpSpPr/>
        <p:nvPr/>
      </p:nvGrpSpPr>
      <p:grpSpPr>
        <a:xfrm>
          <a:off x="0" y="0"/>
          <a:ext cx="0" cy="0"/>
          <a:chOff x="0" y="0"/>
          <a:chExt cx="0" cy="0"/>
        </a:xfrm>
      </p:grpSpPr>
      <p:sp>
        <p:nvSpPr>
          <p:cNvPr id="163" name="Image"/>
          <p:cNvSpPr/>
          <p:nvPr>
            <p:ph type="pic" idx="21"/>
          </p:nvPr>
        </p:nvSpPr>
        <p:spPr>
          <a:xfrm>
            <a:off x="760214" y="279400"/>
            <a:ext cx="22863633" cy="12866707"/>
          </a:xfrm>
          <a:prstGeom prst="rect">
            <a:avLst/>
          </a:prstGeom>
          <a:ln w="114300">
            <a:solidFill>
              <a:srgbClr val="FFFFFF"/>
            </a:solidFill>
          </a:ln>
        </p:spPr>
        <p:txBody>
          <a:bodyPr lIns="91439" tIns="45719" rIns="91439" bIns="45719" anchor="t">
            <a:noAutofit/>
          </a:bodyPr>
          <a:lstStyle/>
          <a:p>
            <a:pPr/>
          </a:p>
        </p:txBody>
      </p:sp>
      <p:sp>
        <p:nvSpPr>
          <p:cNvPr id="164"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bg>
      <p:bgPr>
        <a:solidFill>
          <a:srgbClr val="FFF5F2"/>
        </a:solidFill>
      </p:bgPr>
    </p:bg>
    <p:spTree>
      <p:nvGrpSpPr>
        <p:cNvPr id="1" name=""/>
        <p:cNvGrpSpPr/>
        <p:nvPr/>
      </p:nvGrpSpPr>
      <p:grpSpPr>
        <a:xfrm>
          <a:off x="0" y="0"/>
          <a:ext cx="0" cy="0"/>
          <a:chOff x="0" y="0"/>
          <a:chExt cx="0" cy="0"/>
        </a:xfrm>
      </p:grpSpPr>
      <p:sp>
        <p:nvSpPr>
          <p:cNvPr id="171"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mp; Photo">
    <p:bg>
      <p:bgPr>
        <a:solidFill>
          <a:srgbClr val="FFFFFF"/>
        </a:solidFill>
      </p:bgPr>
    </p:bg>
    <p:spTree>
      <p:nvGrpSpPr>
        <p:cNvPr id="1" name=""/>
        <p:cNvGrpSpPr/>
        <p:nvPr/>
      </p:nvGrpSpPr>
      <p:grpSpPr>
        <a:xfrm>
          <a:off x="0" y="0"/>
          <a:ext cx="0" cy="0"/>
          <a:chOff x="0" y="0"/>
          <a:chExt cx="0" cy="0"/>
        </a:xfrm>
      </p:grpSpPr>
      <p:sp>
        <p:nvSpPr>
          <p:cNvPr id="27" name="1056335066_3170x2500.jpeg"/>
          <p:cNvSpPr/>
          <p:nvPr>
            <p:ph type="pic" idx="21"/>
          </p:nvPr>
        </p:nvSpPr>
        <p:spPr>
          <a:xfrm>
            <a:off x="0" y="-2757142"/>
            <a:ext cx="24384000" cy="19230284"/>
          </a:xfrm>
          <a:prstGeom prst="rect">
            <a:avLst/>
          </a:prstGeom>
        </p:spPr>
        <p:txBody>
          <a:bodyPr lIns="91439" tIns="45719" rIns="91439" bIns="45719" anchor="t">
            <a:noAutofit/>
          </a:bodyPr>
          <a:lstStyle/>
          <a:p>
            <a:pPr/>
          </a:p>
        </p:txBody>
      </p:sp>
      <p:sp>
        <p:nvSpPr>
          <p:cNvPr id="28" name="Topic"/>
          <p:cNvSpPr txBox="1"/>
          <p:nvPr>
            <p:ph type="body" sz="quarter" idx="22" hasCustomPrompt="1"/>
          </p:nvPr>
        </p:nvSpPr>
        <p:spPr>
          <a:xfrm>
            <a:off x="1181100" y="12364718"/>
            <a:ext cx="4965700" cy="467107"/>
          </a:xfrm>
          <a:prstGeom prst="rect">
            <a:avLst/>
          </a:prstGeom>
        </p:spPr>
        <p:txBody>
          <a:bodyPr anchor="t"/>
          <a:lstStyle>
            <a:lvl1pPr>
              <a:defRPr b="0" cap="all" spc="88" sz="2200">
                <a:solidFill>
                  <a:srgbClr val="FFFFFF"/>
                </a:solidFill>
              </a:defRPr>
            </a:lvl1pPr>
          </a:lstStyle>
          <a:p>
            <a:pPr/>
            <a:r>
              <a:t>Topic</a:t>
            </a:r>
          </a:p>
        </p:txBody>
      </p:sp>
      <p:sp>
        <p:nvSpPr>
          <p:cNvPr id="29" name="Location"/>
          <p:cNvSpPr txBox="1"/>
          <p:nvPr>
            <p:ph type="body" sz="quarter" idx="23" hasCustomPrompt="1"/>
          </p:nvPr>
        </p:nvSpPr>
        <p:spPr>
          <a:xfrm>
            <a:off x="18237200" y="12364718"/>
            <a:ext cx="4965700" cy="467107"/>
          </a:xfrm>
          <a:prstGeom prst="rect">
            <a:avLst/>
          </a:prstGeom>
        </p:spPr>
        <p:txBody>
          <a:bodyPr anchor="t"/>
          <a:lstStyle>
            <a:lvl1pPr>
              <a:defRPr b="0" cap="all" spc="88" sz="2200">
                <a:solidFill>
                  <a:srgbClr val="FFFFFF"/>
                </a:solidFill>
              </a:defRPr>
            </a:lvl1pPr>
          </a:lstStyle>
          <a:p>
            <a:pPr/>
            <a:r>
              <a:t>Location</a:t>
            </a:r>
          </a:p>
        </p:txBody>
      </p:sp>
      <p:sp>
        <p:nvSpPr>
          <p:cNvPr id="30" name="Author and Date"/>
          <p:cNvSpPr txBox="1"/>
          <p:nvPr>
            <p:ph type="body" sz="quarter" idx="24" hasCustomPrompt="1"/>
          </p:nvPr>
        </p:nvSpPr>
        <p:spPr>
          <a:xfrm>
            <a:off x="6946900" y="12233909"/>
            <a:ext cx="10490200" cy="706629"/>
          </a:xfrm>
          <a:prstGeom prst="rect">
            <a:avLst/>
          </a:prstGeom>
        </p:spPr>
        <p:txBody>
          <a:bodyPr anchor="t"/>
          <a:lstStyle>
            <a:lvl1pPr>
              <a:defRPr>
                <a:solidFill>
                  <a:srgbClr val="FFFFFF"/>
                </a:solidFill>
              </a:defRPr>
            </a:lvl1pPr>
          </a:lstStyle>
          <a:p>
            <a:pPr/>
            <a:r>
              <a:t>Author and Date</a:t>
            </a:r>
          </a:p>
        </p:txBody>
      </p:sp>
      <p:sp>
        <p:nvSpPr>
          <p:cNvPr id="31" name="Line"/>
          <p:cNvSpPr/>
          <p:nvPr/>
        </p:nvSpPr>
        <p:spPr>
          <a:xfrm>
            <a:off x="766879" y="12060766"/>
            <a:ext cx="22850240" cy="1"/>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32" name="Line"/>
          <p:cNvSpPr/>
          <p:nvPr/>
        </p:nvSpPr>
        <p:spPr>
          <a:xfrm flipV="1">
            <a:off x="6527799" y="12034558"/>
            <a:ext cx="1" cy="1114983"/>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33" name="Line"/>
          <p:cNvSpPr/>
          <p:nvPr/>
        </p:nvSpPr>
        <p:spPr>
          <a:xfrm flipV="1">
            <a:off x="17856201" y="12034558"/>
            <a:ext cx="1" cy="1114983"/>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34" name="Line"/>
          <p:cNvSpPr/>
          <p:nvPr/>
        </p:nvSpPr>
        <p:spPr>
          <a:xfrm>
            <a:off x="766879" y="952500"/>
            <a:ext cx="22850242" cy="1"/>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35" name="Body Level One…"/>
          <p:cNvSpPr txBox="1"/>
          <p:nvPr>
            <p:ph type="body" sz="quarter" idx="1" hasCustomPrompt="1"/>
          </p:nvPr>
        </p:nvSpPr>
        <p:spPr>
          <a:xfrm>
            <a:off x="2082800" y="3492500"/>
            <a:ext cx="20205700" cy="1612900"/>
          </a:xfrm>
          <a:prstGeom prst="rect">
            <a:avLst/>
          </a:prstGeo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a:r>
              <a:t>Presentation Subtitle</a:t>
            </a:r>
          </a:p>
          <a:p>
            <a:pPr lvl="1"/>
            <a:r>
              <a:t/>
            </a:r>
          </a:p>
          <a:p>
            <a:pPr lvl="2"/>
            <a:r>
              <a:t/>
            </a:r>
          </a:p>
          <a:p>
            <a:pPr lvl="3"/>
            <a:r>
              <a:t/>
            </a:r>
          </a:p>
          <a:p>
            <a:pPr lvl="4"/>
            <a:r>
              <a:t/>
            </a:r>
          </a:p>
        </p:txBody>
      </p:sp>
      <p:sp>
        <p:nvSpPr>
          <p:cNvPr id="36" name="Presentation Title"/>
          <p:cNvSpPr txBox="1"/>
          <p:nvPr>
            <p:ph type="title" hasCustomPrompt="1"/>
          </p:nvPr>
        </p:nvSpPr>
        <p:spPr>
          <a:prstGeom prst="rect">
            <a:avLst/>
          </a:prstGeom>
        </p:spPr>
        <p:txBody>
          <a:bodyPr/>
          <a:lstStyle/>
          <a:p>
            <a:pPr/>
            <a:r>
              <a:t>Presentation Title</a:t>
            </a:r>
          </a:p>
        </p:txBody>
      </p:sp>
      <p:sp>
        <p:nvSpPr>
          <p:cNvPr id="37" name="Slide Number"/>
          <p:cNvSpPr txBox="1"/>
          <p:nvPr>
            <p:ph type="sldNum" sz="quarter" idx="2"/>
          </p:nvPr>
        </p:nvSpPr>
        <p:spPr>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mp; Photo Alt">
    <p:bg>
      <p:bgPr>
        <a:solidFill>
          <a:srgbClr val="FFF5F2"/>
        </a:solidFill>
      </p:bgPr>
    </p:bg>
    <p:spTree>
      <p:nvGrpSpPr>
        <p:cNvPr id="1" name=""/>
        <p:cNvGrpSpPr/>
        <p:nvPr/>
      </p:nvGrpSpPr>
      <p:grpSpPr>
        <a:xfrm>
          <a:off x="0" y="0"/>
          <a:ext cx="0" cy="0"/>
          <a:chOff x="0" y="0"/>
          <a:chExt cx="0" cy="0"/>
        </a:xfrm>
      </p:grpSpPr>
      <p:sp>
        <p:nvSpPr>
          <p:cNvPr id="44" name="Body Level One…"/>
          <p:cNvSpPr txBox="1"/>
          <p:nvPr>
            <p:ph type="body" sz="quarter" idx="1" hasCustomPrompt="1"/>
          </p:nvPr>
        </p:nvSpPr>
        <p:spPr>
          <a:xfrm>
            <a:off x="1270000" y="8015916"/>
            <a:ext cx="11785600" cy="3848101"/>
          </a:xfrm>
          <a:prstGeom prst="rect">
            <a:avLst/>
          </a:prstGeom>
        </p:spPr>
        <p:txBody>
          <a:bodyPr anchor="t"/>
          <a:lstStyle>
            <a:lvl1pPr>
              <a:defRPr>
                <a:solidFill>
                  <a:srgbClr val="F6FFF7"/>
                </a:solidFill>
              </a:defRPr>
            </a:lvl1pPr>
            <a:lvl2pPr>
              <a:defRPr>
                <a:solidFill>
                  <a:srgbClr val="F6FFF7"/>
                </a:solidFill>
              </a:defRPr>
            </a:lvl2pPr>
            <a:lvl3pPr>
              <a:defRPr>
                <a:solidFill>
                  <a:srgbClr val="F6FFF7"/>
                </a:solidFill>
              </a:defRPr>
            </a:lvl3pPr>
            <a:lvl4pPr>
              <a:defRPr>
                <a:solidFill>
                  <a:srgbClr val="F6FFF7"/>
                </a:solidFill>
              </a:defRPr>
            </a:lvl4pPr>
            <a:lvl5pPr>
              <a:defRPr>
                <a:solidFill>
                  <a:srgbClr val="F6FFF7"/>
                </a:solidFill>
              </a:defRPr>
            </a:lvl5pPr>
          </a:lstStyle>
          <a:p>
            <a:pPr/>
            <a:r>
              <a:t>Slide Subtitle</a:t>
            </a:r>
          </a:p>
          <a:p>
            <a:pPr lvl="1"/>
            <a:r>
              <a:t/>
            </a:r>
          </a:p>
          <a:p>
            <a:pPr lvl="2"/>
            <a:r>
              <a:t/>
            </a:r>
          </a:p>
          <a:p>
            <a:pPr lvl="3"/>
            <a:r>
              <a:t/>
            </a:r>
          </a:p>
          <a:p>
            <a:pPr lvl="4"/>
            <a:r>
              <a:t/>
            </a:r>
          </a:p>
        </p:txBody>
      </p:sp>
      <p:sp>
        <p:nvSpPr>
          <p:cNvPr id="45" name="Slide Title"/>
          <p:cNvSpPr txBox="1"/>
          <p:nvPr>
            <p:ph type="title" hasCustomPrompt="1"/>
          </p:nvPr>
        </p:nvSpPr>
        <p:spPr>
          <a:xfrm>
            <a:off x="1270000" y="4925417"/>
            <a:ext cx="11785600" cy="2933701"/>
          </a:xfrm>
          <a:prstGeom prst="rect">
            <a:avLst/>
          </a:prstGeom>
        </p:spPr>
        <p:txBody>
          <a:bodyPr anchor="b"/>
          <a:lstStyle>
            <a:lvl1pPr>
              <a:defRPr spc="270" sz="9000">
                <a:solidFill>
                  <a:schemeClr val="accent1">
                    <a:satOff val="36598"/>
                    <a:lumOff val="-17227"/>
                  </a:schemeClr>
                </a:solidFill>
              </a:defRPr>
            </a:lvl1pPr>
          </a:lstStyle>
          <a:p>
            <a:pPr/>
            <a:r>
              <a:t>Slide Title</a:t>
            </a:r>
          </a:p>
        </p:txBody>
      </p:sp>
      <p:sp>
        <p:nvSpPr>
          <p:cNvPr id="46" name="531205463_2542x1430.jpg"/>
          <p:cNvSpPr/>
          <p:nvPr>
            <p:ph type="pic" idx="21"/>
          </p:nvPr>
        </p:nvSpPr>
        <p:spPr>
          <a:xfrm>
            <a:off x="12801600" y="1895696"/>
            <a:ext cx="17642204" cy="9924608"/>
          </a:xfrm>
          <a:prstGeom prst="rect">
            <a:avLst/>
          </a:prstGeom>
          <a:ln w="114300">
            <a:solidFill>
              <a:srgbClr val="FFFFFF"/>
            </a:solidFill>
          </a:ln>
        </p:spPr>
        <p:txBody>
          <a:bodyPr lIns="91439" tIns="45719" rIns="91439" bIns="45719" anchor="t">
            <a:noAutofit/>
          </a:bodyPr>
          <a:lstStyle/>
          <a:p>
            <a:pPr/>
          </a:p>
        </p:txBody>
      </p:sp>
      <p:sp>
        <p:nvSpPr>
          <p:cNvPr id="47" name="Line"/>
          <p:cNvSpPr/>
          <p:nvPr/>
        </p:nvSpPr>
        <p:spPr>
          <a:xfrm>
            <a:off x="757217" y="12603828"/>
            <a:ext cx="22862943" cy="1"/>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48" name="Line"/>
          <p:cNvSpPr/>
          <p:nvPr/>
        </p:nvSpPr>
        <p:spPr>
          <a:xfrm flipV="1">
            <a:off x="762000" y="952499"/>
            <a:ext cx="22860003" cy="2"/>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49"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mp; Bullets">
    <p:bg>
      <p:bgPr>
        <a:solidFill>
          <a:srgbClr val="A0B9B8"/>
        </a:solidFill>
      </p:bgPr>
    </p:bg>
    <p:spTree>
      <p:nvGrpSpPr>
        <p:cNvPr id="1" name=""/>
        <p:cNvGrpSpPr/>
        <p:nvPr/>
      </p:nvGrpSpPr>
      <p:grpSpPr>
        <a:xfrm>
          <a:off x="0" y="0"/>
          <a:ext cx="0" cy="0"/>
          <a:chOff x="0" y="0"/>
          <a:chExt cx="0" cy="0"/>
        </a:xfrm>
      </p:grpSpPr>
      <p:sp>
        <p:nvSpPr>
          <p:cNvPr id="56" name="Body Level One…"/>
          <p:cNvSpPr txBox="1"/>
          <p:nvPr>
            <p:ph type="body" sz="half" idx="1" hasCustomPrompt="1"/>
          </p:nvPr>
        </p:nvSpPr>
        <p:spPr>
          <a:xfrm>
            <a:off x="2082800" y="4195233"/>
            <a:ext cx="20207127" cy="6282059"/>
          </a:xfrm>
          <a:prstGeom prst="rect">
            <a:avLst/>
          </a:prstGeom>
        </p:spPr>
        <p:txBody>
          <a:bodyPr anchor="t"/>
          <a:lstStyle>
            <a:lvl1pPr marL="635000" indent="-635000" algn="l" defTabSz="355600">
              <a:lnSpc>
                <a:spcPct val="100000"/>
              </a:lnSpc>
              <a:spcBef>
                <a:spcPts val="4300"/>
              </a:spcBef>
              <a:buSzPct val="100000"/>
              <a:buBlip>
                <a:blip r:embed="rId2"/>
              </a:buBlip>
              <a:defRPr spc="36">
                <a:solidFill>
                  <a:schemeClr val="accent1">
                    <a:satOff val="36598"/>
                    <a:lumOff val="-17227"/>
                  </a:schemeClr>
                </a:solidFill>
              </a:defRPr>
            </a:lvl1pPr>
            <a:lvl2pPr marL="1270000" indent="-635000" algn="l" defTabSz="355600">
              <a:lnSpc>
                <a:spcPct val="100000"/>
              </a:lnSpc>
              <a:spcBef>
                <a:spcPts val="4300"/>
              </a:spcBef>
              <a:buSzPct val="100000"/>
              <a:buBlip>
                <a:blip r:embed="rId2"/>
              </a:buBlip>
              <a:defRPr spc="36">
                <a:solidFill>
                  <a:schemeClr val="accent1">
                    <a:satOff val="36598"/>
                    <a:lumOff val="-17227"/>
                  </a:schemeClr>
                </a:solidFill>
              </a:defRPr>
            </a:lvl2pPr>
            <a:lvl3pPr marL="1905000" indent="-635000" algn="l" defTabSz="355600">
              <a:lnSpc>
                <a:spcPct val="100000"/>
              </a:lnSpc>
              <a:spcBef>
                <a:spcPts val="4300"/>
              </a:spcBef>
              <a:buSzPct val="100000"/>
              <a:buBlip>
                <a:blip r:embed="rId2"/>
              </a:buBlip>
              <a:defRPr spc="36">
                <a:solidFill>
                  <a:schemeClr val="accent1">
                    <a:satOff val="36598"/>
                    <a:lumOff val="-17227"/>
                  </a:schemeClr>
                </a:solidFill>
              </a:defRPr>
            </a:lvl3pPr>
            <a:lvl4pPr marL="2540000" indent="-635000" algn="l" defTabSz="355600">
              <a:lnSpc>
                <a:spcPct val="100000"/>
              </a:lnSpc>
              <a:spcBef>
                <a:spcPts val="4300"/>
              </a:spcBef>
              <a:buSzPct val="100000"/>
              <a:buBlip>
                <a:blip r:embed="rId2"/>
              </a:buBlip>
              <a:defRPr spc="36">
                <a:solidFill>
                  <a:schemeClr val="accent1">
                    <a:satOff val="36598"/>
                    <a:lumOff val="-17227"/>
                  </a:schemeClr>
                </a:solidFill>
              </a:defRPr>
            </a:lvl4pPr>
            <a:lvl5pPr marL="3175000" indent="-635000" algn="l" defTabSz="355600">
              <a:lnSpc>
                <a:spcPct val="100000"/>
              </a:lnSpc>
              <a:spcBef>
                <a:spcPts val="4300"/>
              </a:spcBef>
              <a:buSzPct val="100000"/>
              <a:buBlip>
                <a:blip r:embed="rId2"/>
              </a:buBlip>
              <a:defRPr spc="36">
                <a:solidFill>
                  <a:schemeClr val="accent1">
                    <a:satOff val="36598"/>
                    <a:lumOff val="-17227"/>
                  </a:schemeClr>
                </a:solidFill>
              </a:defRPr>
            </a:lvl5pPr>
          </a:lstStyle>
          <a:p>
            <a:pPr/>
            <a:r>
              <a:t>Slide bullet text</a:t>
            </a:r>
          </a:p>
          <a:p>
            <a:pPr lvl="1"/>
            <a:r>
              <a:t/>
            </a:r>
          </a:p>
          <a:p>
            <a:pPr lvl="2"/>
            <a:r>
              <a:t/>
            </a:r>
          </a:p>
          <a:p>
            <a:pPr lvl="3"/>
            <a:r>
              <a:t/>
            </a:r>
          </a:p>
          <a:p>
            <a:pPr lvl="4"/>
            <a:r>
              <a:t/>
            </a:r>
          </a:p>
        </p:txBody>
      </p:sp>
      <p:sp>
        <p:nvSpPr>
          <p:cNvPr id="57" name="Line"/>
          <p:cNvSpPr/>
          <p:nvPr/>
        </p:nvSpPr>
        <p:spPr>
          <a:xfrm>
            <a:off x="766879" y="952500"/>
            <a:ext cx="22850242" cy="1"/>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58" name="Line"/>
          <p:cNvSpPr/>
          <p:nvPr/>
        </p:nvSpPr>
        <p:spPr>
          <a:xfrm>
            <a:off x="757217" y="12603828"/>
            <a:ext cx="22862943" cy="1"/>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59" name="Slide Title"/>
          <p:cNvSpPr txBox="1"/>
          <p:nvPr>
            <p:ph type="title" hasCustomPrompt="1"/>
          </p:nvPr>
        </p:nvSpPr>
        <p:spPr>
          <a:xfrm>
            <a:off x="2088436" y="1282700"/>
            <a:ext cx="20207128" cy="1649711"/>
          </a:xfrm>
          <a:prstGeom prst="rect">
            <a:avLst/>
          </a:prstGeom>
        </p:spPr>
        <p:txBody>
          <a:bodyPr/>
          <a:lstStyle>
            <a:lvl1pPr>
              <a:defRPr spc="270" sz="9000">
                <a:solidFill>
                  <a:schemeClr val="accent1">
                    <a:satOff val="36598"/>
                    <a:lumOff val="-17227"/>
                  </a:schemeClr>
                </a:solidFill>
              </a:defRPr>
            </a:lvl1pPr>
          </a:lstStyle>
          <a:p>
            <a:pPr/>
            <a:r>
              <a:t>Slide Title</a:t>
            </a:r>
          </a:p>
        </p:txBody>
      </p:sp>
      <p:sp>
        <p:nvSpPr>
          <p:cNvPr id="60"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ullets">
    <p:bg>
      <p:bgPr>
        <a:solidFill>
          <a:srgbClr val="FFF5F2"/>
        </a:solidFill>
      </p:bgPr>
    </p:bg>
    <p:spTree>
      <p:nvGrpSpPr>
        <p:cNvPr id="1" name=""/>
        <p:cNvGrpSpPr/>
        <p:nvPr/>
      </p:nvGrpSpPr>
      <p:grpSpPr>
        <a:xfrm>
          <a:off x="0" y="0"/>
          <a:ext cx="0" cy="0"/>
          <a:chOff x="0" y="0"/>
          <a:chExt cx="0" cy="0"/>
        </a:xfrm>
      </p:grpSpPr>
      <p:sp>
        <p:nvSpPr>
          <p:cNvPr id="67" name="Body Level One…"/>
          <p:cNvSpPr txBox="1"/>
          <p:nvPr>
            <p:ph type="body" sz="half" idx="1" hasCustomPrompt="1"/>
          </p:nvPr>
        </p:nvSpPr>
        <p:spPr>
          <a:xfrm>
            <a:off x="2082800" y="4195233"/>
            <a:ext cx="20207127" cy="6282059"/>
          </a:xfrm>
          <a:prstGeom prst="rect">
            <a:avLst/>
          </a:prstGeom>
        </p:spPr>
        <p:txBody>
          <a:bodyPr numCol="2" spcCol="1289181" anchor="t"/>
          <a:lstStyle>
            <a:lvl1pPr marL="635000" indent="-635000" algn="l" defTabSz="355600">
              <a:lnSpc>
                <a:spcPct val="100000"/>
              </a:lnSpc>
              <a:spcBef>
                <a:spcPts val="4300"/>
              </a:spcBef>
              <a:buSzPct val="100000"/>
              <a:buBlip>
                <a:blip r:embed="rId2"/>
              </a:buBlip>
              <a:defRPr spc="36">
                <a:solidFill>
                  <a:schemeClr val="accent1">
                    <a:satOff val="36598"/>
                    <a:lumOff val="-17227"/>
                  </a:schemeClr>
                </a:solidFill>
              </a:defRPr>
            </a:lvl1pPr>
            <a:lvl2pPr marL="1270000" indent="-635000" algn="l" defTabSz="355600">
              <a:lnSpc>
                <a:spcPct val="100000"/>
              </a:lnSpc>
              <a:spcBef>
                <a:spcPts val="4300"/>
              </a:spcBef>
              <a:buSzPct val="100000"/>
              <a:buBlip>
                <a:blip r:embed="rId2"/>
              </a:buBlip>
              <a:defRPr spc="36">
                <a:solidFill>
                  <a:schemeClr val="accent1">
                    <a:satOff val="36598"/>
                    <a:lumOff val="-17227"/>
                  </a:schemeClr>
                </a:solidFill>
              </a:defRPr>
            </a:lvl2pPr>
            <a:lvl3pPr marL="1905000" indent="-635000" algn="l" defTabSz="355600">
              <a:lnSpc>
                <a:spcPct val="100000"/>
              </a:lnSpc>
              <a:spcBef>
                <a:spcPts val="4300"/>
              </a:spcBef>
              <a:buSzPct val="100000"/>
              <a:buBlip>
                <a:blip r:embed="rId2"/>
              </a:buBlip>
              <a:defRPr spc="36">
                <a:solidFill>
                  <a:schemeClr val="accent1">
                    <a:satOff val="36598"/>
                    <a:lumOff val="-17227"/>
                  </a:schemeClr>
                </a:solidFill>
              </a:defRPr>
            </a:lvl3pPr>
            <a:lvl4pPr marL="2540000" indent="-635000" algn="l" defTabSz="355600">
              <a:lnSpc>
                <a:spcPct val="100000"/>
              </a:lnSpc>
              <a:spcBef>
                <a:spcPts val="4300"/>
              </a:spcBef>
              <a:buSzPct val="100000"/>
              <a:buBlip>
                <a:blip r:embed="rId2"/>
              </a:buBlip>
              <a:defRPr spc="36">
                <a:solidFill>
                  <a:schemeClr val="accent1">
                    <a:satOff val="36598"/>
                    <a:lumOff val="-17227"/>
                  </a:schemeClr>
                </a:solidFill>
              </a:defRPr>
            </a:lvl4pPr>
            <a:lvl5pPr marL="3175000" indent="-635000" algn="l" defTabSz="355600">
              <a:lnSpc>
                <a:spcPct val="100000"/>
              </a:lnSpc>
              <a:spcBef>
                <a:spcPts val="4300"/>
              </a:spcBef>
              <a:buSzPct val="100000"/>
              <a:buBlip>
                <a:blip r:embed="rId2"/>
              </a:buBlip>
              <a:defRPr spc="36">
                <a:solidFill>
                  <a:schemeClr val="accent1">
                    <a:satOff val="36598"/>
                    <a:lumOff val="-17227"/>
                  </a:schemeClr>
                </a:solidFill>
              </a:defRPr>
            </a:lvl5pPr>
          </a:lstStyle>
          <a:p>
            <a:pPr/>
            <a:r>
              <a:t>Slide bullet text</a:t>
            </a:r>
          </a:p>
          <a:p>
            <a:pPr lvl="1"/>
            <a:r>
              <a:t/>
            </a:r>
          </a:p>
          <a:p>
            <a:pPr lvl="2"/>
            <a:r>
              <a:t/>
            </a:r>
          </a:p>
          <a:p>
            <a:pPr lvl="3"/>
            <a:r>
              <a:t/>
            </a:r>
          </a:p>
          <a:p>
            <a:pPr lvl="4"/>
            <a:r>
              <a:t/>
            </a:r>
          </a:p>
        </p:txBody>
      </p:sp>
      <p:sp>
        <p:nvSpPr>
          <p:cNvPr id="68" name="Line"/>
          <p:cNvSpPr/>
          <p:nvPr/>
        </p:nvSpPr>
        <p:spPr>
          <a:xfrm>
            <a:off x="766879" y="952500"/>
            <a:ext cx="22850242" cy="1"/>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69" name="Line"/>
          <p:cNvSpPr/>
          <p:nvPr/>
        </p:nvSpPr>
        <p:spPr>
          <a:xfrm>
            <a:off x="757217" y="12603828"/>
            <a:ext cx="22862943" cy="1"/>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70"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Bullets &amp; Photo">
    <p:bg>
      <p:bgPr>
        <a:solidFill>
          <a:srgbClr val="FFF5F2"/>
        </a:solidFill>
      </p:bgPr>
    </p:bg>
    <p:spTree>
      <p:nvGrpSpPr>
        <p:cNvPr id="1" name=""/>
        <p:cNvGrpSpPr/>
        <p:nvPr/>
      </p:nvGrpSpPr>
      <p:grpSpPr>
        <a:xfrm>
          <a:off x="0" y="0"/>
          <a:ext cx="0" cy="0"/>
          <a:chOff x="0" y="0"/>
          <a:chExt cx="0" cy="0"/>
        </a:xfrm>
      </p:grpSpPr>
      <p:sp>
        <p:nvSpPr>
          <p:cNvPr id="77" name="Slide Title"/>
          <p:cNvSpPr txBox="1"/>
          <p:nvPr>
            <p:ph type="title" hasCustomPrompt="1"/>
          </p:nvPr>
        </p:nvSpPr>
        <p:spPr>
          <a:xfrm>
            <a:off x="1270000" y="1851223"/>
            <a:ext cx="11785600" cy="4084936"/>
          </a:xfrm>
          <a:prstGeom prst="rect">
            <a:avLst/>
          </a:prstGeom>
        </p:spPr>
        <p:txBody>
          <a:bodyPr anchor="b"/>
          <a:lstStyle>
            <a:lvl1pPr>
              <a:defRPr spc="270" sz="9000">
                <a:solidFill>
                  <a:schemeClr val="accent1">
                    <a:satOff val="36598"/>
                    <a:lumOff val="-17227"/>
                  </a:schemeClr>
                </a:solidFill>
              </a:defRPr>
            </a:lvl1pPr>
          </a:lstStyle>
          <a:p>
            <a:pPr/>
            <a:r>
              <a:t>Slide Title</a:t>
            </a:r>
          </a:p>
        </p:txBody>
      </p:sp>
      <p:sp>
        <p:nvSpPr>
          <p:cNvPr id="78" name="Body Level One…"/>
          <p:cNvSpPr txBox="1"/>
          <p:nvPr>
            <p:ph type="body" sz="quarter" idx="1" hasCustomPrompt="1"/>
          </p:nvPr>
        </p:nvSpPr>
        <p:spPr>
          <a:xfrm>
            <a:off x="2088435" y="6720284"/>
            <a:ext cx="10972801" cy="5467169"/>
          </a:xfrm>
          <a:prstGeom prst="rect">
            <a:avLst/>
          </a:prstGeom>
        </p:spPr>
        <p:txBody>
          <a:bodyPr anchor="t"/>
          <a:lstStyle>
            <a:lvl1pPr marL="635000" indent="-635000" algn="l" defTabSz="355600">
              <a:lnSpc>
                <a:spcPct val="100000"/>
              </a:lnSpc>
              <a:spcBef>
                <a:spcPts val="4300"/>
              </a:spcBef>
              <a:buSzPct val="100000"/>
              <a:buBlip>
                <a:blip r:embed="rId2"/>
              </a:buBlip>
              <a:defRPr spc="36">
                <a:solidFill>
                  <a:schemeClr val="accent1">
                    <a:satOff val="36598"/>
                    <a:lumOff val="-17227"/>
                  </a:schemeClr>
                </a:solidFill>
              </a:defRPr>
            </a:lvl1pPr>
            <a:lvl2pPr marL="1270000" indent="-635000" algn="l" defTabSz="355600">
              <a:lnSpc>
                <a:spcPct val="100000"/>
              </a:lnSpc>
              <a:spcBef>
                <a:spcPts val="4300"/>
              </a:spcBef>
              <a:buSzPct val="100000"/>
              <a:buBlip>
                <a:blip r:embed="rId2"/>
              </a:buBlip>
              <a:defRPr spc="36">
                <a:solidFill>
                  <a:schemeClr val="accent1">
                    <a:satOff val="36598"/>
                    <a:lumOff val="-17227"/>
                  </a:schemeClr>
                </a:solidFill>
              </a:defRPr>
            </a:lvl2pPr>
            <a:lvl3pPr marL="1905000" indent="-635000" algn="l" defTabSz="355600">
              <a:lnSpc>
                <a:spcPct val="100000"/>
              </a:lnSpc>
              <a:spcBef>
                <a:spcPts val="4300"/>
              </a:spcBef>
              <a:buSzPct val="100000"/>
              <a:buBlip>
                <a:blip r:embed="rId2"/>
              </a:buBlip>
              <a:defRPr spc="36">
                <a:solidFill>
                  <a:schemeClr val="accent1">
                    <a:satOff val="36598"/>
                    <a:lumOff val="-17227"/>
                  </a:schemeClr>
                </a:solidFill>
              </a:defRPr>
            </a:lvl3pPr>
            <a:lvl4pPr marL="2540000" indent="-635000" algn="l" defTabSz="355600">
              <a:lnSpc>
                <a:spcPct val="100000"/>
              </a:lnSpc>
              <a:spcBef>
                <a:spcPts val="4300"/>
              </a:spcBef>
              <a:buSzPct val="100000"/>
              <a:buBlip>
                <a:blip r:embed="rId2"/>
              </a:buBlip>
              <a:defRPr spc="36">
                <a:solidFill>
                  <a:schemeClr val="accent1">
                    <a:satOff val="36598"/>
                    <a:lumOff val="-17227"/>
                  </a:schemeClr>
                </a:solidFill>
              </a:defRPr>
            </a:lvl4pPr>
            <a:lvl5pPr marL="3175000" indent="-635000" algn="l" defTabSz="355600">
              <a:lnSpc>
                <a:spcPct val="100000"/>
              </a:lnSpc>
              <a:spcBef>
                <a:spcPts val="4300"/>
              </a:spcBef>
              <a:buSzPct val="100000"/>
              <a:buBlip>
                <a:blip r:embed="rId2"/>
              </a:buBlip>
              <a:defRPr spc="36">
                <a:solidFill>
                  <a:schemeClr val="accent1">
                    <a:satOff val="36598"/>
                    <a:lumOff val="-17227"/>
                  </a:schemeClr>
                </a:solidFill>
              </a:defRPr>
            </a:lvl5pPr>
          </a:lstStyle>
          <a:p>
            <a:pPr/>
            <a:r>
              <a:t>Slide bullet text</a:t>
            </a:r>
          </a:p>
          <a:p>
            <a:pPr lvl="1"/>
            <a:r>
              <a:t/>
            </a:r>
          </a:p>
          <a:p>
            <a:pPr lvl="2"/>
            <a:r>
              <a:t/>
            </a:r>
          </a:p>
          <a:p>
            <a:pPr lvl="3"/>
            <a:r>
              <a:t/>
            </a:r>
          </a:p>
          <a:p>
            <a:pPr lvl="4"/>
            <a:r>
              <a:t/>
            </a:r>
          </a:p>
        </p:txBody>
      </p:sp>
      <p:sp>
        <p:nvSpPr>
          <p:cNvPr id="79" name="545882547_1308x1744.jpeg"/>
          <p:cNvSpPr/>
          <p:nvPr>
            <p:ph type="pic" idx="21"/>
          </p:nvPr>
        </p:nvSpPr>
        <p:spPr>
          <a:xfrm>
            <a:off x="12661900" y="-2501900"/>
            <a:ext cx="11077576" cy="14770100"/>
          </a:xfrm>
          <a:prstGeom prst="rect">
            <a:avLst/>
          </a:prstGeom>
          <a:ln w="114300">
            <a:solidFill>
              <a:srgbClr val="FFFFFF"/>
            </a:solidFill>
          </a:ln>
        </p:spPr>
        <p:txBody>
          <a:bodyPr lIns="91439" tIns="45719" rIns="91439" bIns="45719" anchor="t">
            <a:noAutofit/>
          </a:bodyPr>
          <a:lstStyle/>
          <a:p>
            <a:pPr/>
          </a:p>
        </p:txBody>
      </p:sp>
      <p:sp>
        <p:nvSpPr>
          <p:cNvPr id="80" name="Line"/>
          <p:cNvSpPr/>
          <p:nvPr/>
        </p:nvSpPr>
        <p:spPr>
          <a:xfrm flipV="1">
            <a:off x="762000" y="952499"/>
            <a:ext cx="22860003" cy="2"/>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81" name="Line"/>
          <p:cNvSpPr/>
          <p:nvPr/>
        </p:nvSpPr>
        <p:spPr>
          <a:xfrm>
            <a:off x="762000" y="12598400"/>
            <a:ext cx="22860001" cy="0"/>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82"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Section">
    <p:spTree>
      <p:nvGrpSpPr>
        <p:cNvPr id="1" name=""/>
        <p:cNvGrpSpPr/>
        <p:nvPr/>
      </p:nvGrpSpPr>
      <p:grpSpPr>
        <a:xfrm>
          <a:off x="0" y="0"/>
          <a:ext cx="0" cy="0"/>
          <a:chOff x="0" y="0"/>
          <a:chExt cx="0" cy="0"/>
        </a:xfrm>
      </p:grpSpPr>
      <p:sp>
        <p:nvSpPr>
          <p:cNvPr id="89" name="Section Title"/>
          <p:cNvSpPr txBox="1"/>
          <p:nvPr>
            <p:ph type="title" hasCustomPrompt="1"/>
          </p:nvPr>
        </p:nvSpPr>
        <p:spPr>
          <a:xfrm>
            <a:off x="2086106" y="4292600"/>
            <a:ext cx="20205701" cy="5651500"/>
          </a:xfrm>
          <a:prstGeom prst="rect">
            <a:avLst/>
          </a:prstGeom>
        </p:spPr>
        <p:txBody>
          <a:bodyPr anchor="ctr"/>
          <a:lstStyle>
            <a:lvl1pPr>
              <a:defRPr>
                <a:solidFill>
                  <a:schemeClr val="accent5"/>
                </a:solidFill>
              </a:defRPr>
            </a:lvl1pPr>
          </a:lstStyle>
          <a:p>
            <a:pPr/>
            <a:r>
              <a:t>Section Title</a:t>
            </a:r>
          </a:p>
        </p:txBody>
      </p:sp>
      <p:sp>
        <p:nvSpPr>
          <p:cNvPr id="90" name="Line"/>
          <p:cNvSpPr/>
          <p:nvPr/>
        </p:nvSpPr>
        <p:spPr>
          <a:xfrm flipV="1">
            <a:off x="762000" y="952499"/>
            <a:ext cx="22860001" cy="2"/>
          </a:xfrm>
          <a:prstGeom prst="line">
            <a:avLst/>
          </a:prstGeom>
          <a:ln w="76200">
            <a:solidFill>
              <a:schemeClr val="accent5"/>
            </a:solidFill>
            <a:miter lim="400000"/>
          </a:ln>
        </p:spPr>
        <p:txBody>
          <a:bodyPr lIns="50800" tIns="50800" rIns="50800" bIns="50800" anchor="ctr"/>
          <a:lstStyle/>
          <a:p>
            <a:pPr defTabSz="825500">
              <a:defRPr spc="0" sz="3200">
                <a:solidFill>
                  <a:srgbClr val="000000"/>
                </a:solidFill>
              </a:defRPr>
            </a:pPr>
          </a:p>
        </p:txBody>
      </p:sp>
      <p:sp>
        <p:nvSpPr>
          <p:cNvPr id="91" name="Line"/>
          <p:cNvSpPr/>
          <p:nvPr/>
        </p:nvSpPr>
        <p:spPr>
          <a:xfrm>
            <a:off x="762000" y="12598400"/>
            <a:ext cx="22860001" cy="0"/>
          </a:xfrm>
          <a:prstGeom prst="line">
            <a:avLst/>
          </a:prstGeom>
          <a:ln w="76200">
            <a:solidFill>
              <a:schemeClr val="accent5"/>
            </a:solidFill>
            <a:miter lim="400000"/>
          </a:ln>
        </p:spPr>
        <p:txBody>
          <a:bodyPr lIns="50800" tIns="50800" rIns="50800" bIns="50800" anchor="ctr"/>
          <a:lstStyle/>
          <a:p>
            <a:pPr defTabSz="825500">
              <a:defRPr spc="0" sz="3200">
                <a:solidFill>
                  <a:srgbClr val="000000"/>
                </a:solidFill>
              </a:defRPr>
            </a:pPr>
          </a:p>
        </p:txBody>
      </p:sp>
      <p:sp>
        <p:nvSpPr>
          <p:cNvPr id="92" name="Slide Number"/>
          <p:cNvSpPr txBox="1"/>
          <p:nvPr>
            <p:ph type="sldNum" sz="quarter" idx="2"/>
          </p:nvPr>
        </p:nvSpPr>
        <p:spPr>
          <a:xfrm>
            <a:off x="11990323" y="12890500"/>
            <a:ext cx="416053" cy="467107"/>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Only">
    <p:bg>
      <p:bgPr>
        <a:solidFill>
          <a:srgbClr val="FFF5F2"/>
        </a:solidFill>
      </p:bgPr>
    </p:bg>
    <p:spTree>
      <p:nvGrpSpPr>
        <p:cNvPr id="1" name=""/>
        <p:cNvGrpSpPr/>
        <p:nvPr/>
      </p:nvGrpSpPr>
      <p:grpSpPr>
        <a:xfrm>
          <a:off x="0" y="0"/>
          <a:ext cx="0" cy="0"/>
          <a:chOff x="0" y="0"/>
          <a:chExt cx="0" cy="0"/>
        </a:xfrm>
      </p:grpSpPr>
      <p:sp>
        <p:nvSpPr>
          <p:cNvPr id="99" name="Line"/>
          <p:cNvSpPr/>
          <p:nvPr/>
        </p:nvSpPr>
        <p:spPr>
          <a:xfrm flipV="1">
            <a:off x="762000" y="952499"/>
            <a:ext cx="22860003" cy="2"/>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100" name="Line"/>
          <p:cNvSpPr/>
          <p:nvPr/>
        </p:nvSpPr>
        <p:spPr>
          <a:xfrm>
            <a:off x="757217" y="12603828"/>
            <a:ext cx="22862943" cy="1"/>
          </a:xfrm>
          <a:prstGeom prst="line">
            <a:avLst/>
          </a:prstGeom>
          <a:ln w="76200">
            <a:solidFill>
              <a:schemeClr val="accent6">
                <a:hueOff val="61929"/>
                <a:satOff val="10820"/>
                <a:lumOff val="-8848"/>
              </a:schemeClr>
            </a:solidFill>
            <a:miter lim="400000"/>
          </a:ln>
        </p:spPr>
        <p:txBody>
          <a:bodyPr lIns="50800" tIns="50800" rIns="50800" bIns="50800" anchor="ctr"/>
          <a:lstStyle/>
          <a:p>
            <a:pPr defTabSz="825500">
              <a:defRPr spc="0" sz="3200">
                <a:solidFill>
                  <a:srgbClr val="000000"/>
                </a:solidFill>
              </a:defRPr>
            </a:pPr>
          </a:p>
        </p:txBody>
      </p:sp>
      <p:sp>
        <p:nvSpPr>
          <p:cNvPr id="101" name="Slide Title"/>
          <p:cNvSpPr txBox="1"/>
          <p:nvPr>
            <p:ph type="title" hasCustomPrompt="1"/>
          </p:nvPr>
        </p:nvSpPr>
        <p:spPr>
          <a:xfrm>
            <a:off x="2082800" y="1282700"/>
            <a:ext cx="20205700" cy="1651000"/>
          </a:xfrm>
          <a:prstGeom prst="rect">
            <a:avLst/>
          </a:prstGeom>
        </p:spPr>
        <p:txBody>
          <a:bodyPr/>
          <a:lstStyle>
            <a:lvl1pPr>
              <a:defRPr spc="270" sz="9000">
                <a:solidFill>
                  <a:schemeClr val="accent1">
                    <a:satOff val="36598"/>
                    <a:lumOff val="-17227"/>
                  </a:schemeClr>
                </a:solidFill>
              </a:defRPr>
            </a:lvl1pPr>
          </a:lstStyle>
          <a:p>
            <a:pPr/>
            <a:r>
              <a:t>Slide Title</a:t>
            </a:r>
          </a:p>
        </p:txBody>
      </p:sp>
      <p:sp>
        <p:nvSpPr>
          <p:cNvPr id="102"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Agenda">
    <p:bg>
      <p:bgPr>
        <a:solidFill>
          <a:srgbClr val="A0B9B8"/>
        </a:solidFill>
      </p:bgPr>
    </p:bg>
    <p:spTree>
      <p:nvGrpSpPr>
        <p:cNvPr id="1" name=""/>
        <p:cNvGrpSpPr/>
        <p:nvPr/>
      </p:nvGrpSpPr>
      <p:grpSpPr>
        <a:xfrm>
          <a:off x="0" y="0"/>
          <a:ext cx="0" cy="0"/>
          <a:chOff x="0" y="0"/>
          <a:chExt cx="0" cy="0"/>
        </a:xfrm>
      </p:grpSpPr>
      <p:sp>
        <p:nvSpPr>
          <p:cNvPr id="109" name="Agenda Subtitle"/>
          <p:cNvSpPr txBox="1"/>
          <p:nvPr>
            <p:ph type="body" sz="quarter" idx="21" hasCustomPrompt="1"/>
          </p:nvPr>
        </p:nvSpPr>
        <p:spPr>
          <a:xfrm>
            <a:off x="2082800" y="2795091"/>
            <a:ext cx="20205700" cy="605029"/>
          </a:xfrm>
          <a:prstGeom prst="rect">
            <a:avLst/>
          </a:prstGeom>
        </p:spPr>
        <p:txBody>
          <a:bodyPr lIns="0" tIns="0" rIns="0" bIns="0" anchor="ctr"/>
          <a:lstStyle>
            <a:lvl1pPr>
              <a:defRPr>
                <a:solidFill>
                  <a:srgbClr val="F6FFF7"/>
                </a:solidFill>
              </a:defRPr>
            </a:lvl1pPr>
          </a:lstStyle>
          <a:p>
            <a:pPr/>
            <a:r>
              <a:t>Agenda Subtitle</a:t>
            </a:r>
          </a:p>
        </p:txBody>
      </p:sp>
      <p:sp>
        <p:nvSpPr>
          <p:cNvPr id="110" name="Body Level One…"/>
          <p:cNvSpPr txBox="1"/>
          <p:nvPr>
            <p:ph type="body" idx="1" hasCustomPrompt="1"/>
          </p:nvPr>
        </p:nvSpPr>
        <p:spPr>
          <a:xfrm>
            <a:off x="2082800" y="4055764"/>
            <a:ext cx="20205700" cy="6731001"/>
          </a:xfrm>
          <a:prstGeom prst="rect">
            <a:avLst/>
          </a:prstGeom>
        </p:spPr>
        <p:txBody>
          <a:bodyPr anchor="t"/>
          <a:lstStyle>
            <a:lvl1pPr marL="177800" indent="-177800" algn="l" defTabSz="2641600">
              <a:lnSpc>
                <a:spcPct val="100000"/>
              </a:lnSpc>
              <a:spcBef>
                <a:spcPts val="2200"/>
              </a:spcBef>
              <a:tabLst>
                <a:tab pos="5384800" algn="l"/>
              </a:tabLst>
              <a:defRPr spc="0" sz="5000">
                <a:solidFill>
                  <a:schemeClr val="accent1">
                    <a:satOff val="36598"/>
                    <a:lumOff val="-17227"/>
                  </a:schemeClr>
                </a:solidFill>
              </a:defRPr>
            </a:lvl1pPr>
            <a:lvl2pPr marL="177800" indent="279400" algn="l" defTabSz="2641600">
              <a:lnSpc>
                <a:spcPct val="100000"/>
              </a:lnSpc>
              <a:spcBef>
                <a:spcPts val="2200"/>
              </a:spcBef>
              <a:tabLst>
                <a:tab pos="5384800" algn="l"/>
              </a:tabLst>
              <a:defRPr spc="0" sz="3800">
                <a:solidFill>
                  <a:schemeClr val="accent1">
                    <a:satOff val="36598"/>
                    <a:lumOff val="-17227"/>
                  </a:schemeClr>
                </a:solidFill>
              </a:defRPr>
            </a:lvl2pPr>
            <a:lvl3pPr marL="177800" indent="736600" algn="l" defTabSz="2641600">
              <a:lnSpc>
                <a:spcPct val="100000"/>
              </a:lnSpc>
              <a:spcBef>
                <a:spcPts val="2200"/>
              </a:spcBef>
              <a:tabLst>
                <a:tab pos="5384800" algn="l"/>
              </a:tabLst>
              <a:defRPr spc="0" sz="5000">
                <a:solidFill>
                  <a:schemeClr val="accent1">
                    <a:satOff val="36598"/>
                    <a:lumOff val="-17227"/>
                  </a:schemeClr>
                </a:solidFill>
              </a:defRPr>
            </a:lvl3pPr>
            <a:lvl4pPr marL="177800" indent="1193800" algn="l" defTabSz="2641600">
              <a:lnSpc>
                <a:spcPct val="100000"/>
              </a:lnSpc>
              <a:spcBef>
                <a:spcPts val="2200"/>
              </a:spcBef>
              <a:tabLst>
                <a:tab pos="5384800" algn="l"/>
              </a:tabLst>
              <a:defRPr spc="0" sz="5000">
                <a:solidFill>
                  <a:schemeClr val="accent1">
                    <a:satOff val="36598"/>
                    <a:lumOff val="-17227"/>
                  </a:schemeClr>
                </a:solidFill>
              </a:defRPr>
            </a:lvl4pPr>
            <a:lvl5pPr marL="177800" indent="1651000" algn="l" defTabSz="2641600">
              <a:lnSpc>
                <a:spcPct val="100000"/>
              </a:lnSpc>
              <a:spcBef>
                <a:spcPts val="2200"/>
              </a:spcBef>
              <a:tabLst>
                <a:tab pos="5384800" algn="l"/>
              </a:tabLst>
              <a:defRPr spc="0" sz="5000">
                <a:solidFill>
                  <a:schemeClr val="accent1">
                    <a:satOff val="36598"/>
                    <a:lumOff val="-17227"/>
                  </a:schemeClr>
                </a:solidFill>
              </a:defRPr>
            </a:lvl5pPr>
          </a:lstStyle>
          <a:p>
            <a:pPr/>
            <a:r>
              <a:t>Agenda Topics</a:t>
            </a:r>
          </a:p>
          <a:p>
            <a:pPr lvl="1"/>
            <a:r>
              <a:t/>
            </a:r>
          </a:p>
          <a:p>
            <a:pPr lvl="2"/>
            <a:r>
              <a:t/>
            </a:r>
          </a:p>
          <a:p>
            <a:pPr lvl="3"/>
            <a:r>
              <a:t/>
            </a:r>
          </a:p>
          <a:p>
            <a:pPr lvl="4"/>
            <a:r>
              <a:t/>
            </a:r>
          </a:p>
        </p:txBody>
      </p:sp>
      <p:sp>
        <p:nvSpPr>
          <p:cNvPr id="111" name="Agenda Title"/>
          <p:cNvSpPr txBox="1"/>
          <p:nvPr>
            <p:ph type="title" hasCustomPrompt="1"/>
          </p:nvPr>
        </p:nvSpPr>
        <p:spPr>
          <a:xfrm>
            <a:off x="2082800" y="1282700"/>
            <a:ext cx="20205700" cy="1651000"/>
          </a:xfrm>
          <a:prstGeom prst="rect">
            <a:avLst/>
          </a:prstGeom>
        </p:spPr>
        <p:txBody>
          <a:bodyPr/>
          <a:lstStyle>
            <a:lvl1pPr>
              <a:defRPr spc="270" sz="9000">
                <a:solidFill>
                  <a:schemeClr val="accent1">
                    <a:satOff val="36598"/>
                    <a:lumOff val="-17227"/>
                  </a:schemeClr>
                </a:solidFill>
              </a:defRPr>
            </a:lvl1pPr>
          </a:lstStyle>
          <a:p>
            <a:pPr/>
            <a:r>
              <a:t>Agenda Title</a:t>
            </a:r>
          </a:p>
        </p:txBody>
      </p:sp>
      <p:sp>
        <p:nvSpPr>
          <p:cNvPr id="112" name="Line"/>
          <p:cNvSpPr/>
          <p:nvPr/>
        </p:nvSpPr>
        <p:spPr>
          <a:xfrm>
            <a:off x="757217" y="12603828"/>
            <a:ext cx="22862943" cy="1"/>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113" name="Line"/>
          <p:cNvSpPr/>
          <p:nvPr/>
        </p:nvSpPr>
        <p:spPr>
          <a:xfrm flipV="1">
            <a:off x="762000" y="952499"/>
            <a:ext cx="22860001" cy="2"/>
          </a:xfrm>
          <a:prstGeom prst="line">
            <a:avLst/>
          </a:prstGeom>
          <a:ln w="76200">
            <a:solidFill>
              <a:schemeClr val="accent1"/>
            </a:solidFill>
            <a:miter lim="400000"/>
          </a:ln>
        </p:spPr>
        <p:txBody>
          <a:bodyPr lIns="50800" tIns="50800" rIns="50800" bIns="50800" anchor="ctr"/>
          <a:lstStyle/>
          <a:p>
            <a:pPr defTabSz="825500">
              <a:defRPr spc="0" sz="3200">
                <a:solidFill>
                  <a:srgbClr val="000000"/>
                </a:solidFill>
              </a:defRPr>
            </a:pPr>
          </a:p>
        </p:txBody>
      </p:sp>
      <p:sp>
        <p:nvSpPr>
          <p:cNvPr id="114" name="Slide Number"/>
          <p:cNvSpPr txBox="1"/>
          <p:nvPr>
            <p:ph type="sldNum" sz="quarter" idx="2"/>
          </p:nvPr>
        </p:nvSpPr>
        <p:spPr>
          <a:xfrm>
            <a:off x="11990323" y="12890500"/>
            <a:ext cx="416053" cy="467107"/>
          </a:xfrm>
          <a:prstGeom prst="rect">
            <a:avLst/>
          </a:prstGeom>
        </p:spPr>
        <p:txBody>
          <a:bodyPr/>
          <a:lstStyle>
            <a:lvl1pPr>
              <a:defRPr>
                <a:solidFill>
                  <a:srgbClr val="5E5E5E"/>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chemeClr val="accent1"/>
        </a:solidFill>
      </p:bgPr>
    </p:bg>
    <p:spTree>
      <p:nvGrpSpPr>
        <p:cNvPr id="1" name=""/>
        <p:cNvGrpSpPr/>
        <p:nvPr/>
      </p:nvGrpSpPr>
      <p:grpSpPr>
        <a:xfrm>
          <a:off x="0" y="0"/>
          <a:ext cx="0" cy="0"/>
          <a:chOff x="0" y="0"/>
          <a:chExt cx="0" cy="0"/>
        </a:xfrm>
      </p:grpSpPr>
      <p:sp>
        <p:nvSpPr>
          <p:cNvPr id="2" name="Presentation Title"/>
          <p:cNvSpPr txBox="1"/>
          <p:nvPr>
            <p:ph type="title" hasCustomPrompt="1"/>
          </p:nvPr>
        </p:nvSpPr>
        <p:spPr>
          <a:xfrm>
            <a:off x="2082800" y="4902200"/>
            <a:ext cx="20205700" cy="39116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Presentation Title</a:t>
            </a:r>
          </a:p>
        </p:txBody>
      </p:sp>
      <p:sp>
        <p:nvSpPr>
          <p:cNvPr id="3" name="Body Level One…"/>
          <p:cNvSpPr txBox="1"/>
          <p:nvPr>
            <p:ph type="body" idx="1" hasCustomPrompt="1"/>
          </p:nvPr>
        </p:nvSpPr>
        <p:spPr>
          <a:xfrm>
            <a:off x="2082800" y="3495675"/>
            <a:ext cx="20205700" cy="161455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normAutofit fontScale="100000" lnSpcReduction="0"/>
          </a:bodyPr>
          <a:lstStyle/>
          <a:p>
            <a:pPr/>
            <a:r>
              <a:t>Presentation Subtitle</a:t>
            </a:r>
          </a:p>
          <a:p>
            <a:pPr lvl="1"/>
            <a:r>
              <a:t/>
            </a:r>
          </a:p>
          <a:p>
            <a:pPr lvl="2"/>
            <a:r>
              <a:t/>
            </a:r>
          </a:p>
          <a:p>
            <a:pPr lvl="3"/>
            <a:r>
              <a:t/>
            </a:r>
          </a:p>
          <a:p>
            <a:pPr lvl="4"/>
            <a:r>
              <a:t/>
            </a:r>
          </a:p>
        </p:txBody>
      </p:sp>
      <p:sp>
        <p:nvSpPr>
          <p:cNvPr id="4" name="Line"/>
          <p:cNvSpPr/>
          <p:nvPr/>
        </p:nvSpPr>
        <p:spPr>
          <a:xfrm flipV="1">
            <a:off x="766879" y="12048066"/>
            <a:ext cx="22850240" cy="12701"/>
          </a:xfrm>
          <a:prstGeom prst="line">
            <a:avLst/>
          </a:prstGeom>
          <a:ln w="76200">
            <a:solidFill>
              <a:schemeClr val="accent1">
                <a:satOff val="36598"/>
                <a:lumOff val="-17227"/>
              </a:schemeClr>
            </a:solidFill>
            <a:miter lim="400000"/>
          </a:ln>
        </p:spPr>
        <p:txBody>
          <a:bodyPr lIns="50800" tIns="50800" rIns="50800" bIns="50800" anchor="ctr"/>
          <a:lstStyle/>
          <a:p>
            <a:pPr defTabSz="825500">
              <a:defRPr spc="0" sz="3200">
                <a:solidFill>
                  <a:srgbClr val="000000"/>
                </a:solidFill>
              </a:defRPr>
            </a:pPr>
          </a:p>
        </p:txBody>
      </p:sp>
      <p:sp>
        <p:nvSpPr>
          <p:cNvPr id="5" name="Line"/>
          <p:cNvSpPr/>
          <p:nvPr/>
        </p:nvSpPr>
        <p:spPr>
          <a:xfrm>
            <a:off x="766879" y="952500"/>
            <a:ext cx="22850242" cy="0"/>
          </a:xfrm>
          <a:prstGeom prst="line">
            <a:avLst/>
          </a:prstGeom>
          <a:ln w="76200">
            <a:solidFill>
              <a:schemeClr val="accent1">
                <a:satOff val="36598"/>
                <a:lumOff val="-17227"/>
              </a:schemeClr>
            </a:solidFill>
            <a:miter lim="400000"/>
          </a:ln>
        </p:spPr>
        <p:txBody>
          <a:bodyPr lIns="50800" tIns="50800" rIns="50800" bIns="50800" anchor="ctr"/>
          <a:lstStyle/>
          <a:p>
            <a:pPr defTabSz="825500">
              <a:defRPr spc="0" sz="3200">
                <a:solidFill>
                  <a:srgbClr val="000000"/>
                </a:solidFill>
              </a:defRPr>
            </a:pPr>
          </a:p>
        </p:txBody>
      </p:sp>
      <p:sp>
        <p:nvSpPr>
          <p:cNvPr id="6" name="Line"/>
          <p:cNvSpPr/>
          <p:nvPr/>
        </p:nvSpPr>
        <p:spPr>
          <a:xfrm flipV="1">
            <a:off x="6527799" y="12034558"/>
            <a:ext cx="1" cy="1114983"/>
          </a:xfrm>
          <a:prstGeom prst="line">
            <a:avLst/>
          </a:prstGeom>
          <a:ln w="76200">
            <a:solidFill>
              <a:schemeClr val="accent1">
                <a:satOff val="36598"/>
                <a:lumOff val="-17227"/>
              </a:schemeClr>
            </a:solidFill>
            <a:miter lim="400000"/>
          </a:ln>
        </p:spPr>
        <p:txBody>
          <a:bodyPr lIns="50800" tIns="50800" rIns="50800" bIns="50800" anchor="ctr"/>
          <a:lstStyle/>
          <a:p>
            <a:pPr defTabSz="825500">
              <a:defRPr spc="0" sz="3200">
                <a:solidFill>
                  <a:srgbClr val="000000"/>
                </a:solidFill>
              </a:defRPr>
            </a:pPr>
          </a:p>
        </p:txBody>
      </p:sp>
      <p:sp>
        <p:nvSpPr>
          <p:cNvPr id="7" name="Line"/>
          <p:cNvSpPr/>
          <p:nvPr/>
        </p:nvSpPr>
        <p:spPr>
          <a:xfrm flipV="1">
            <a:off x="17856201" y="12034558"/>
            <a:ext cx="1" cy="1114983"/>
          </a:xfrm>
          <a:prstGeom prst="line">
            <a:avLst/>
          </a:prstGeom>
          <a:ln w="76200">
            <a:solidFill>
              <a:schemeClr val="accent1">
                <a:satOff val="36598"/>
                <a:lumOff val="-17227"/>
              </a:schemeClr>
            </a:solidFill>
            <a:miter lim="400000"/>
          </a:ln>
        </p:spPr>
        <p:txBody>
          <a:bodyPr lIns="50800" tIns="50800" rIns="50800" bIns="50800" anchor="ctr"/>
          <a:lstStyle/>
          <a:p>
            <a:pPr defTabSz="825500">
              <a:defRPr spc="0" sz="3200">
                <a:solidFill>
                  <a:srgbClr val="000000"/>
                </a:solidFill>
              </a:defRPr>
            </a:pPr>
          </a:p>
        </p:txBody>
      </p:sp>
      <p:sp>
        <p:nvSpPr>
          <p:cNvPr id="8" name="Slide Number"/>
          <p:cNvSpPr txBox="1"/>
          <p:nvPr>
            <p:ph type="sldNum" sz="quarter" idx="2"/>
          </p:nvPr>
        </p:nvSpPr>
        <p:spPr>
          <a:xfrm>
            <a:off x="11988800" y="12890500"/>
            <a:ext cx="416053" cy="467107"/>
          </a:xfrm>
          <a:prstGeom prst="rect">
            <a:avLst/>
          </a:prstGeom>
          <a:ln w="12700">
            <a:miter lim="400000"/>
          </a:ln>
        </p:spPr>
        <p:txBody>
          <a:bodyPr wrap="none" lIns="50800" tIns="50800" rIns="50800" bIns="50800" anchor="b">
            <a:spAutoFit/>
          </a:bodyPr>
          <a:lstStyle>
            <a:lvl1pPr defTabSz="584200">
              <a:defRPr spc="0">
                <a:solidFill>
                  <a:srgbClr val="FFFFFF"/>
                </a:solidFill>
                <a:latin typeface="+mn-lt"/>
                <a:ea typeface="+mn-ea"/>
                <a:cs typeface="+mn-cs"/>
                <a:sym typeface="Graphik"/>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ctr" defTabSz="584200" rtl="0" latinLnBrk="0">
        <a:lnSpc>
          <a:spcPct val="90000"/>
        </a:lnSpc>
        <a:spcBef>
          <a:spcPts val="0"/>
        </a:spcBef>
        <a:spcAft>
          <a:spcPts val="0"/>
        </a:spcAft>
        <a:buClrTx/>
        <a:buSzTx/>
        <a:buFontTx/>
        <a:buNone/>
        <a:tabLst/>
        <a:defRPr b="1" baseline="0" cap="all" i="0" spc="330" strike="noStrike" sz="11000" u="none">
          <a:solidFill>
            <a:srgbClr val="FFFFFF"/>
          </a:solidFill>
          <a:uFillTx/>
          <a:latin typeface="+mn-lt"/>
          <a:ea typeface="+mn-ea"/>
          <a:cs typeface="+mn-cs"/>
          <a:sym typeface="Graphik"/>
        </a:defRPr>
      </a:lvl1pPr>
      <a:lvl2pPr marL="0" marR="0" indent="457200" algn="ctr" defTabSz="584200" rtl="0" latinLnBrk="0">
        <a:lnSpc>
          <a:spcPct val="90000"/>
        </a:lnSpc>
        <a:spcBef>
          <a:spcPts val="0"/>
        </a:spcBef>
        <a:spcAft>
          <a:spcPts val="0"/>
        </a:spcAft>
        <a:buClrTx/>
        <a:buSzTx/>
        <a:buFontTx/>
        <a:buNone/>
        <a:tabLst/>
        <a:defRPr b="1" baseline="0" cap="all" i="0" spc="330" strike="noStrike" sz="11000" u="none">
          <a:solidFill>
            <a:srgbClr val="FFFFFF"/>
          </a:solidFill>
          <a:uFillTx/>
          <a:latin typeface="+mn-lt"/>
          <a:ea typeface="+mn-ea"/>
          <a:cs typeface="+mn-cs"/>
          <a:sym typeface="Graphik"/>
        </a:defRPr>
      </a:lvl2pPr>
      <a:lvl3pPr marL="0" marR="0" indent="914400" algn="ctr" defTabSz="584200" rtl="0" latinLnBrk="0">
        <a:lnSpc>
          <a:spcPct val="90000"/>
        </a:lnSpc>
        <a:spcBef>
          <a:spcPts val="0"/>
        </a:spcBef>
        <a:spcAft>
          <a:spcPts val="0"/>
        </a:spcAft>
        <a:buClrTx/>
        <a:buSzTx/>
        <a:buFontTx/>
        <a:buNone/>
        <a:tabLst/>
        <a:defRPr b="1" baseline="0" cap="all" i="0" spc="330" strike="noStrike" sz="11000" u="none">
          <a:solidFill>
            <a:srgbClr val="FFFFFF"/>
          </a:solidFill>
          <a:uFillTx/>
          <a:latin typeface="+mn-lt"/>
          <a:ea typeface="+mn-ea"/>
          <a:cs typeface="+mn-cs"/>
          <a:sym typeface="Graphik"/>
        </a:defRPr>
      </a:lvl3pPr>
      <a:lvl4pPr marL="0" marR="0" indent="1371600" algn="ctr" defTabSz="584200" rtl="0" latinLnBrk="0">
        <a:lnSpc>
          <a:spcPct val="90000"/>
        </a:lnSpc>
        <a:spcBef>
          <a:spcPts val="0"/>
        </a:spcBef>
        <a:spcAft>
          <a:spcPts val="0"/>
        </a:spcAft>
        <a:buClrTx/>
        <a:buSzTx/>
        <a:buFontTx/>
        <a:buNone/>
        <a:tabLst/>
        <a:defRPr b="1" baseline="0" cap="all" i="0" spc="330" strike="noStrike" sz="11000" u="none">
          <a:solidFill>
            <a:srgbClr val="FFFFFF"/>
          </a:solidFill>
          <a:uFillTx/>
          <a:latin typeface="+mn-lt"/>
          <a:ea typeface="+mn-ea"/>
          <a:cs typeface="+mn-cs"/>
          <a:sym typeface="Graphik"/>
        </a:defRPr>
      </a:lvl4pPr>
      <a:lvl5pPr marL="0" marR="0" indent="1828800" algn="ctr" defTabSz="584200" rtl="0" latinLnBrk="0">
        <a:lnSpc>
          <a:spcPct val="90000"/>
        </a:lnSpc>
        <a:spcBef>
          <a:spcPts val="0"/>
        </a:spcBef>
        <a:spcAft>
          <a:spcPts val="0"/>
        </a:spcAft>
        <a:buClrTx/>
        <a:buSzTx/>
        <a:buFontTx/>
        <a:buNone/>
        <a:tabLst/>
        <a:defRPr b="1" baseline="0" cap="all" i="0" spc="330" strike="noStrike" sz="11000" u="none">
          <a:solidFill>
            <a:srgbClr val="FFFFFF"/>
          </a:solidFill>
          <a:uFillTx/>
          <a:latin typeface="+mn-lt"/>
          <a:ea typeface="+mn-ea"/>
          <a:cs typeface="+mn-cs"/>
          <a:sym typeface="Graphik"/>
        </a:defRPr>
      </a:lvl5pPr>
      <a:lvl6pPr marL="0" marR="0" indent="2286000" algn="ctr" defTabSz="584200" rtl="0" latinLnBrk="0">
        <a:lnSpc>
          <a:spcPct val="90000"/>
        </a:lnSpc>
        <a:spcBef>
          <a:spcPts val="0"/>
        </a:spcBef>
        <a:spcAft>
          <a:spcPts val="0"/>
        </a:spcAft>
        <a:buClrTx/>
        <a:buSzTx/>
        <a:buFontTx/>
        <a:buNone/>
        <a:tabLst/>
        <a:defRPr b="1" baseline="0" cap="all" i="0" spc="330" strike="noStrike" sz="11000" u="none">
          <a:solidFill>
            <a:srgbClr val="FFFFFF"/>
          </a:solidFill>
          <a:uFillTx/>
          <a:latin typeface="+mn-lt"/>
          <a:ea typeface="+mn-ea"/>
          <a:cs typeface="+mn-cs"/>
          <a:sym typeface="Graphik"/>
        </a:defRPr>
      </a:lvl6pPr>
      <a:lvl7pPr marL="0" marR="0" indent="2743200" algn="ctr" defTabSz="584200" rtl="0" latinLnBrk="0">
        <a:lnSpc>
          <a:spcPct val="90000"/>
        </a:lnSpc>
        <a:spcBef>
          <a:spcPts val="0"/>
        </a:spcBef>
        <a:spcAft>
          <a:spcPts val="0"/>
        </a:spcAft>
        <a:buClrTx/>
        <a:buSzTx/>
        <a:buFontTx/>
        <a:buNone/>
        <a:tabLst/>
        <a:defRPr b="1" baseline="0" cap="all" i="0" spc="330" strike="noStrike" sz="11000" u="none">
          <a:solidFill>
            <a:srgbClr val="FFFFFF"/>
          </a:solidFill>
          <a:uFillTx/>
          <a:latin typeface="+mn-lt"/>
          <a:ea typeface="+mn-ea"/>
          <a:cs typeface="+mn-cs"/>
          <a:sym typeface="Graphik"/>
        </a:defRPr>
      </a:lvl7pPr>
      <a:lvl8pPr marL="0" marR="0" indent="3200400" algn="ctr" defTabSz="584200" rtl="0" latinLnBrk="0">
        <a:lnSpc>
          <a:spcPct val="90000"/>
        </a:lnSpc>
        <a:spcBef>
          <a:spcPts val="0"/>
        </a:spcBef>
        <a:spcAft>
          <a:spcPts val="0"/>
        </a:spcAft>
        <a:buClrTx/>
        <a:buSzTx/>
        <a:buFontTx/>
        <a:buNone/>
        <a:tabLst/>
        <a:defRPr b="1" baseline="0" cap="all" i="0" spc="330" strike="noStrike" sz="11000" u="none">
          <a:solidFill>
            <a:srgbClr val="FFFFFF"/>
          </a:solidFill>
          <a:uFillTx/>
          <a:latin typeface="+mn-lt"/>
          <a:ea typeface="+mn-ea"/>
          <a:cs typeface="+mn-cs"/>
          <a:sym typeface="Graphik"/>
        </a:defRPr>
      </a:lvl8pPr>
      <a:lvl9pPr marL="0" marR="0" indent="3657600" algn="ctr" defTabSz="584200" rtl="0" latinLnBrk="0">
        <a:lnSpc>
          <a:spcPct val="90000"/>
        </a:lnSpc>
        <a:spcBef>
          <a:spcPts val="0"/>
        </a:spcBef>
        <a:spcAft>
          <a:spcPts val="0"/>
        </a:spcAft>
        <a:buClrTx/>
        <a:buSzTx/>
        <a:buFontTx/>
        <a:buNone/>
        <a:tabLst/>
        <a:defRPr b="1" baseline="0" cap="all" i="0" spc="330" strike="noStrike" sz="11000" u="none">
          <a:solidFill>
            <a:srgbClr val="FFFFFF"/>
          </a:solidFill>
          <a:uFillTx/>
          <a:latin typeface="+mn-lt"/>
          <a:ea typeface="+mn-ea"/>
          <a:cs typeface="+mn-cs"/>
          <a:sym typeface="Graphik"/>
        </a:defRPr>
      </a:lvl9pPr>
    </p:titleStyle>
    <p:bodyStyle>
      <a:lvl1pPr marL="0" marR="0" indent="0" algn="ctr" defTabSz="584200" rtl="0" latinLnBrk="0">
        <a:lnSpc>
          <a:spcPct val="120000"/>
        </a:lnSpc>
        <a:spcBef>
          <a:spcPts val="0"/>
        </a:spcBef>
        <a:spcAft>
          <a:spcPts val="0"/>
        </a:spcAft>
        <a:buClrTx/>
        <a:buSzTx/>
        <a:buFontTx/>
        <a:buNone/>
        <a:tabLst/>
        <a:defRPr b="1" baseline="0" cap="none" i="0" spc="107" strike="noStrike" sz="3600" u="none">
          <a:solidFill>
            <a:schemeClr val="accent5"/>
          </a:solidFill>
          <a:uFillTx/>
          <a:latin typeface="+mn-lt"/>
          <a:ea typeface="+mn-ea"/>
          <a:cs typeface="+mn-cs"/>
          <a:sym typeface="Graphik"/>
        </a:defRPr>
      </a:lvl1pPr>
      <a:lvl2pPr marL="0" marR="0" indent="457200" algn="ctr" defTabSz="584200" rtl="0" latinLnBrk="0">
        <a:lnSpc>
          <a:spcPct val="120000"/>
        </a:lnSpc>
        <a:spcBef>
          <a:spcPts val="0"/>
        </a:spcBef>
        <a:spcAft>
          <a:spcPts val="0"/>
        </a:spcAft>
        <a:buClrTx/>
        <a:buSzTx/>
        <a:buFontTx/>
        <a:buNone/>
        <a:tabLst/>
        <a:defRPr b="1" baseline="0" cap="none" i="0" spc="107" strike="noStrike" sz="3600" u="none">
          <a:solidFill>
            <a:schemeClr val="accent5"/>
          </a:solidFill>
          <a:uFillTx/>
          <a:latin typeface="+mn-lt"/>
          <a:ea typeface="+mn-ea"/>
          <a:cs typeface="+mn-cs"/>
          <a:sym typeface="Graphik"/>
        </a:defRPr>
      </a:lvl2pPr>
      <a:lvl3pPr marL="0" marR="0" indent="914400" algn="ctr" defTabSz="584200" rtl="0" latinLnBrk="0">
        <a:lnSpc>
          <a:spcPct val="120000"/>
        </a:lnSpc>
        <a:spcBef>
          <a:spcPts val="0"/>
        </a:spcBef>
        <a:spcAft>
          <a:spcPts val="0"/>
        </a:spcAft>
        <a:buClrTx/>
        <a:buSzTx/>
        <a:buFontTx/>
        <a:buNone/>
        <a:tabLst/>
        <a:defRPr b="1" baseline="0" cap="none" i="0" spc="107" strike="noStrike" sz="3600" u="none">
          <a:solidFill>
            <a:schemeClr val="accent5"/>
          </a:solidFill>
          <a:uFillTx/>
          <a:latin typeface="+mn-lt"/>
          <a:ea typeface="+mn-ea"/>
          <a:cs typeface="+mn-cs"/>
          <a:sym typeface="Graphik"/>
        </a:defRPr>
      </a:lvl3pPr>
      <a:lvl4pPr marL="0" marR="0" indent="1371600" algn="ctr" defTabSz="584200" rtl="0" latinLnBrk="0">
        <a:lnSpc>
          <a:spcPct val="120000"/>
        </a:lnSpc>
        <a:spcBef>
          <a:spcPts val="0"/>
        </a:spcBef>
        <a:spcAft>
          <a:spcPts val="0"/>
        </a:spcAft>
        <a:buClrTx/>
        <a:buSzTx/>
        <a:buFontTx/>
        <a:buNone/>
        <a:tabLst/>
        <a:defRPr b="1" baseline="0" cap="none" i="0" spc="107" strike="noStrike" sz="3600" u="none">
          <a:solidFill>
            <a:schemeClr val="accent5"/>
          </a:solidFill>
          <a:uFillTx/>
          <a:latin typeface="+mn-lt"/>
          <a:ea typeface="+mn-ea"/>
          <a:cs typeface="+mn-cs"/>
          <a:sym typeface="Graphik"/>
        </a:defRPr>
      </a:lvl4pPr>
      <a:lvl5pPr marL="0" marR="0" indent="1828800" algn="ctr" defTabSz="584200" rtl="0" latinLnBrk="0">
        <a:lnSpc>
          <a:spcPct val="120000"/>
        </a:lnSpc>
        <a:spcBef>
          <a:spcPts val="0"/>
        </a:spcBef>
        <a:spcAft>
          <a:spcPts val="0"/>
        </a:spcAft>
        <a:buClrTx/>
        <a:buSzTx/>
        <a:buFontTx/>
        <a:buNone/>
        <a:tabLst/>
        <a:defRPr b="1" baseline="0" cap="none" i="0" spc="107" strike="noStrike" sz="3600" u="none">
          <a:solidFill>
            <a:schemeClr val="accent5"/>
          </a:solidFill>
          <a:uFillTx/>
          <a:latin typeface="+mn-lt"/>
          <a:ea typeface="+mn-ea"/>
          <a:cs typeface="+mn-cs"/>
          <a:sym typeface="Graphik"/>
        </a:defRPr>
      </a:lvl5pPr>
      <a:lvl6pPr marL="0" marR="0" indent="2286000" algn="ctr" defTabSz="584200" rtl="0" latinLnBrk="0">
        <a:lnSpc>
          <a:spcPct val="120000"/>
        </a:lnSpc>
        <a:spcBef>
          <a:spcPts val="0"/>
        </a:spcBef>
        <a:spcAft>
          <a:spcPts val="0"/>
        </a:spcAft>
        <a:buClrTx/>
        <a:buSzTx/>
        <a:buFontTx/>
        <a:buNone/>
        <a:tabLst/>
        <a:defRPr b="1" baseline="0" cap="none" i="0" spc="107" strike="noStrike" sz="3600" u="none">
          <a:solidFill>
            <a:schemeClr val="accent5"/>
          </a:solidFill>
          <a:uFillTx/>
          <a:latin typeface="+mn-lt"/>
          <a:ea typeface="+mn-ea"/>
          <a:cs typeface="+mn-cs"/>
          <a:sym typeface="Graphik"/>
        </a:defRPr>
      </a:lvl6pPr>
      <a:lvl7pPr marL="0" marR="0" indent="2743200" algn="ctr" defTabSz="584200" rtl="0" latinLnBrk="0">
        <a:lnSpc>
          <a:spcPct val="120000"/>
        </a:lnSpc>
        <a:spcBef>
          <a:spcPts val="0"/>
        </a:spcBef>
        <a:spcAft>
          <a:spcPts val="0"/>
        </a:spcAft>
        <a:buClrTx/>
        <a:buSzTx/>
        <a:buFontTx/>
        <a:buNone/>
        <a:tabLst/>
        <a:defRPr b="1" baseline="0" cap="none" i="0" spc="107" strike="noStrike" sz="3600" u="none">
          <a:solidFill>
            <a:schemeClr val="accent5"/>
          </a:solidFill>
          <a:uFillTx/>
          <a:latin typeface="+mn-lt"/>
          <a:ea typeface="+mn-ea"/>
          <a:cs typeface="+mn-cs"/>
          <a:sym typeface="Graphik"/>
        </a:defRPr>
      </a:lvl7pPr>
      <a:lvl8pPr marL="0" marR="0" indent="3200400" algn="ctr" defTabSz="584200" rtl="0" latinLnBrk="0">
        <a:lnSpc>
          <a:spcPct val="120000"/>
        </a:lnSpc>
        <a:spcBef>
          <a:spcPts val="0"/>
        </a:spcBef>
        <a:spcAft>
          <a:spcPts val="0"/>
        </a:spcAft>
        <a:buClrTx/>
        <a:buSzTx/>
        <a:buFontTx/>
        <a:buNone/>
        <a:tabLst/>
        <a:defRPr b="1" baseline="0" cap="none" i="0" spc="107" strike="noStrike" sz="3600" u="none">
          <a:solidFill>
            <a:schemeClr val="accent5"/>
          </a:solidFill>
          <a:uFillTx/>
          <a:latin typeface="+mn-lt"/>
          <a:ea typeface="+mn-ea"/>
          <a:cs typeface="+mn-cs"/>
          <a:sym typeface="Graphik"/>
        </a:defRPr>
      </a:lvl8pPr>
      <a:lvl9pPr marL="0" marR="0" indent="3657600" algn="ctr" defTabSz="584200" rtl="0" latinLnBrk="0">
        <a:lnSpc>
          <a:spcPct val="120000"/>
        </a:lnSpc>
        <a:spcBef>
          <a:spcPts val="0"/>
        </a:spcBef>
        <a:spcAft>
          <a:spcPts val="0"/>
        </a:spcAft>
        <a:buClrTx/>
        <a:buSzTx/>
        <a:buFontTx/>
        <a:buNone/>
        <a:tabLst/>
        <a:defRPr b="1" baseline="0" cap="none" i="0" spc="107" strike="noStrike" sz="3600" u="none">
          <a:solidFill>
            <a:schemeClr val="accent5"/>
          </a:solidFill>
          <a:uFillTx/>
          <a:latin typeface="+mn-lt"/>
          <a:ea typeface="+mn-ea"/>
          <a:cs typeface="+mn-cs"/>
          <a:sym typeface="Graphik"/>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1pPr>
      <a:lvl2pPr marL="0" marR="0" indent="457200" algn="ctr" defTabSz="5842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2pPr>
      <a:lvl3pPr marL="0" marR="0" indent="914400" algn="ctr" defTabSz="5842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2200" u="none">
          <a:solidFill>
            <a:schemeClr val="tx1"/>
          </a:solidFill>
          <a:uFillTx/>
          <a:latin typeface="+mn-lt"/>
          <a:ea typeface="+mn-ea"/>
          <a:cs typeface="+mn-cs"/>
          <a:sym typeface="Graphik"/>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Project management"/>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Project management </a:t>
            </a:r>
          </a:p>
        </p:txBody>
      </p:sp>
      <p:sp>
        <p:nvSpPr>
          <p:cNvPr id="181" name="Dec. 2024"/>
          <p:cNvSpPr txBox="1"/>
          <p:nvPr>
            <p:ph type="body" idx="22"/>
          </p:nvPr>
        </p:nvSpPr>
        <p:spPr>
          <a:prstGeom prst="rect">
            <a:avLst/>
          </a:prstGeom>
          <a:extLst>
            <a:ext uri="{C572A759-6A51-4108-AA02-DFA0A04FC94B}">
              <ma14:wrappingTextBoxFlag xmlns:ma14="http://schemas.microsoft.com/office/mac/drawingml/2011/main" val="1"/>
            </a:ext>
          </a:extLst>
        </p:spPr>
        <p:txBody>
          <a:bodyPr/>
          <a:lstStyle/>
          <a:p>
            <a:pPr/>
            <a:r>
              <a:t>Dec. 2024</a:t>
            </a:r>
          </a:p>
        </p:txBody>
      </p:sp>
      <p:sp>
        <p:nvSpPr>
          <p:cNvPr id="182" name="By A. Peterson"/>
          <p:cNvSpPr txBox="1"/>
          <p:nvPr>
            <p:ph type="body" idx="23"/>
          </p:nvPr>
        </p:nvSpPr>
        <p:spPr>
          <a:prstGeom prst="rect">
            <a:avLst/>
          </a:prstGeom>
          <a:extLst>
            <a:ext uri="{C572A759-6A51-4108-AA02-DFA0A04FC94B}">
              <ma14:wrappingTextBoxFlag xmlns:ma14="http://schemas.microsoft.com/office/mac/drawingml/2011/main" val="1"/>
            </a:ext>
          </a:extLst>
        </p:spPr>
        <p:txBody>
          <a:bodyPr/>
          <a:lstStyle/>
          <a:p>
            <a:pPr/>
            <a:r>
              <a:t>By A. Peterson</a:t>
            </a:r>
          </a:p>
        </p:txBody>
      </p:sp>
      <p:sp>
        <p:nvSpPr>
          <p:cNvPr id="183" name="Project planning, Execution, and  delivery"/>
          <p:cNvSpPr txBox="1"/>
          <p:nvPr>
            <p:ph type="ctrTitle"/>
          </p:nvPr>
        </p:nvSpPr>
        <p:spPr>
          <a:xfrm>
            <a:off x="2082800" y="4902200"/>
            <a:ext cx="20205700" cy="2167720"/>
          </a:xfrm>
          <a:prstGeom prst="rect">
            <a:avLst/>
          </a:prstGeom>
        </p:spPr>
        <p:txBody>
          <a:bodyPr/>
          <a:lstStyle>
            <a:lvl1pPr defTabSz="344677">
              <a:defRPr spc="194" sz="6489"/>
            </a:lvl1pPr>
          </a:lstStyle>
          <a:p>
            <a:pPr/>
            <a:r>
              <a:t>Project planning, Execution, and  delivery</a:t>
            </a:r>
          </a:p>
        </p:txBody>
      </p:sp>
      <p:sp>
        <p:nvSpPr>
          <p:cNvPr id="184" name="A Guide to Customer and Stakeholder Satisfaction"/>
          <p:cNvSpPr txBox="1"/>
          <p:nvPr>
            <p:ph type="subTitle" sz="quarter" idx="1"/>
          </p:nvPr>
        </p:nvSpPr>
        <p:spPr>
          <a:xfrm>
            <a:off x="2089150" y="7555274"/>
            <a:ext cx="20205701" cy="706629"/>
          </a:xfrm>
          <a:prstGeom prst="rect">
            <a:avLst/>
          </a:prstGeom>
        </p:spPr>
        <p:txBody>
          <a:bodyPr/>
          <a:lstStyle/>
          <a:p>
            <a:pPr/>
            <a:r>
              <a:t>A Guide to Customer and Stakeholder Satisfaction</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2" name="Description: Why is this step necessary for project completion?…"/>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rPr i="0" u="sng"/>
              <a:t>Description:</a:t>
            </a:r>
            <a:r>
              <a:rPr i="0"/>
              <a:t> </a:t>
            </a:r>
            <a:r>
              <a:t>Why is this step necessary for project completion?</a:t>
            </a:r>
          </a:p>
          <a:p>
            <a:pPr>
              <a:spcBef>
                <a:spcPts val="1800"/>
              </a:spcBef>
              <a:buBlip>
                <a:blip r:embed="rId2"/>
              </a:buBlip>
              <a:defRPr b="0" i="1"/>
            </a:pPr>
            <a:r>
              <a:rPr i="0" u="sng"/>
              <a:t>Deliverables:</a:t>
            </a:r>
            <a:r>
              <a:rPr i="0"/>
              <a:t> </a:t>
            </a:r>
            <a:r>
              <a:t>The team should highlight the deliverables that the stakeholders can expect upon the completion of this milestone. What is the end product for this step? </a:t>
            </a:r>
          </a:p>
        </p:txBody>
      </p:sp>
      <p:sp>
        <p:nvSpPr>
          <p:cNvPr id="223" name="Project launch Meeting"/>
          <p:cNvSpPr txBox="1"/>
          <p:nvPr>
            <p:ph type="title"/>
          </p:nvPr>
        </p:nvSpPr>
        <p:spPr>
          <a:prstGeom prst="rect">
            <a:avLst/>
          </a:prstGeom>
        </p:spPr>
        <p:txBody>
          <a:bodyPr/>
          <a:lstStyle/>
          <a:p>
            <a:pPr/>
            <a:r>
              <a:t>Project launch Meeting</a:t>
            </a:r>
          </a:p>
        </p:txBody>
      </p:sp>
      <p:sp>
        <p:nvSpPr>
          <p:cNvPr id="224" name="Project Milestone: (Milestone Name Here - Estimated Time Needed to Complete)"/>
          <p:cNvSpPr txBox="1"/>
          <p:nvPr/>
        </p:nvSpPr>
        <p:spPr>
          <a:xfrm>
            <a:off x="2110002" y="2972388"/>
            <a:ext cx="19052388"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b="1" i="1" spc="36" sz="3600" u="sng">
                <a:solidFill>
                  <a:schemeClr val="accent1">
                    <a:satOff val="36598"/>
                    <a:lumOff val="-17227"/>
                  </a:schemeClr>
                </a:solidFill>
                <a:latin typeface="+mn-lt"/>
                <a:ea typeface="+mn-ea"/>
                <a:cs typeface="+mn-cs"/>
                <a:sym typeface="Graphik"/>
              </a:defRPr>
            </a:lvl1pPr>
          </a:lstStyle>
          <a:p>
            <a:pPr/>
            <a:r>
              <a:t>Project Milestone: (Milestone Name Here - Estimated Time Needed to Complete)  </a:t>
            </a:r>
          </a:p>
        </p:txBody>
      </p:sp>
      <p:sp>
        <p:nvSpPr>
          <p:cNvPr id="225" name="Consider: Know your audience. Keep the technical details light, and be direct when defining deliverables."/>
          <p:cNvSpPr txBox="1"/>
          <p:nvPr/>
        </p:nvSpPr>
        <p:spPr>
          <a:xfrm>
            <a:off x="-75565" y="12736049"/>
            <a:ext cx="23454768"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i="1" spc="36" sz="3600">
                <a:solidFill>
                  <a:schemeClr val="accent1">
                    <a:satOff val="36598"/>
                    <a:lumOff val="-17227"/>
                  </a:schemeClr>
                </a:solidFill>
                <a:latin typeface="+mn-lt"/>
                <a:ea typeface="+mn-ea"/>
                <a:cs typeface="+mn-cs"/>
                <a:sym typeface="Graphik"/>
              </a:defRPr>
            </a:lvl1pPr>
          </a:lstStyle>
          <a:p>
            <a:pPr/>
            <a:r>
              <a:t>Consider: Know your audience. Keep the technical details light, and be direct when defining deliverables.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Description: Why is this step necessary for project completion?…"/>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rPr i="0" u="sng"/>
              <a:t>Description:</a:t>
            </a:r>
            <a:r>
              <a:rPr i="0"/>
              <a:t> </a:t>
            </a:r>
            <a:r>
              <a:t>Why is this step necessary for project completion?</a:t>
            </a:r>
          </a:p>
          <a:p>
            <a:pPr>
              <a:spcBef>
                <a:spcPts val="1800"/>
              </a:spcBef>
              <a:buBlip>
                <a:blip r:embed="rId2"/>
              </a:buBlip>
              <a:defRPr b="0" i="1"/>
            </a:pPr>
            <a:r>
              <a:rPr i="0" u="sng"/>
              <a:t>Deliverables:</a:t>
            </a:r>
            <a:r>
              <a:rPr i="0"/>
              <a:t> </a:t>
            </a:r>
            <a:r>
              <a:t>The team should highlight the deliverables that the stakeholders can expect upon the completion of this milestone. What is the end product for this step? </a:t>
            </a:r>
          </a:p>
        </p:txBody>
      </p:sp>
      <p:sp>
        <p:nvSpPr>
          <p:cNvPr id="228" name="Project launch Meeting"/>
          <p:cNvSpPr txBox="1"/>
          <p:nvPr>
            <p:ph type="title"/>
          </p:nvPr>
        </p:nvSpPr>
        <p:spPr>
          <a:prstGeom prst="rect">
            <a:avLst/>
          </a:prstGeom>
        </p:spPr>
        <p:txBody>
          <a:bodyPr/>
          <a:lstStyle/>
          <a:p>
            <a:pPr/>
            <a:r>
              <a:t>Project launch Meeting</a:t>
            </a:r>
          </a:p>
        </p:txBody>
      </p:sp>
      <p:sp>
        <p:nvSpPr>
          <p:cNvPr id="229" name="Project Milestone: (Milestone Name Here - Estimated Time Needed to Complete)"/>
          <p:cNvSpPr txBox="1"/>
          <p:nvPr/>
        </p:nvSpPr>
        <p:spPr>
          <a:xfrm>
            <a:off x="2110002" y="2972388"/>
            <a:ext cx="19052388"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b="1" i="1" spc="36" sz="3600" u="sng">
                <a:solidFill>
                  <a:schemeClr val="accent1">
                    <a:satOff val="36598"/>
                    <a:lumOff val="-17227"/>
                  </a:schemeClr>
                </a:solidFill>
                <a:latin typeface="+mn-lt"/>
                <a:ea typeface="+mn-ea"/>
                <a:cs typeface="+mn-cs"/>
                <a:sym typeface="Graphik"/>
              </a:defRPr>
            </a:lvl1pPr>
          </a:lstStyle>
          <a:p>
            <a:pPr/>
            <a:r>
              <a:t>Project Milestone: (Milestone Name Here - Estimated Time Needed to Complete)  </a:t>
            </a:r>
          </a:p>
        </p:txBody>
      </p:sp>
      <p:sp>
        <p:nvSpPr>
          <p:cNvPr id="230" name="Consider: Know your audience. Keep the technical details light, and be direct when defining deliverables."/>
          <p:cNvSpPr txBox="1"/>
          <p:nvPr/>
        </p:nvSpPr>
        <p:spPr>
          <a:xfrm>
            <a:off x="-75565" y="12736049"/>
            <a:ext cx="23454768"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i="1" spc="36" sz="3600">
                <a:solidFill>
                  <a:schemeClr val="accent1">
                    <a:satOff val="36598"/>
                    <a:lumOff val="-17227"/>
                  </a:schemeClr>
                </a:solidFill>
                <a:latin typeface="+mn-lt"/>
                <a:ea typeface="+mn-ea"/>
                <a:cs typeface="+mn-cs"/>
                <a:sym typeface="Graphik"/>
              </a:defRPr>
            </a:lvl1pPr>
          </a:lstStyle>
          <a:p>
            <a:pPr/>
            <a:r>
              <a:t>Consider: Know your audience. Keep the technical details light, and be direct when defining deliverables.</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2" name="Description: Why is this step necessary for project completion?…"/>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rPr i="0" u="sng"/>
              <a:t>Description:</a:t>
            </a:r>
            <a:r>
              <a:rPr i="0"/>
              <a:t> </a:t>
            </a:r>
            <a:r>
              <a:t>Why is this step necessary for project completion?</a:t>
            </a:r>
          </a:p>
          <a:p>
            <a:pPr>
              <a:spcBef>
                <a:spcPts val="1800"/>
              </a:spcBef>
              <a:buBlip>
                <a:blip r:embed="rId2"/>
              </a:buBlip>
              <a:defRPr b="0" i="1"/>
            </a:pPr>
            <a:r>
              <a:rPr i="0" u="sng"/>
              <a:t>Deliverables:</a:t>
            </a:r>
            <a:r>
              <a:rPr i="0"/>
              <a:t> </a:t>
            </a:r>
            <a:r>
              <a:t>The team should highlight the deliverables that the stakeholders can expect upon the completion of this milestone. What is the end product for this step? </a:t>
            </a:r>
          </a:p>
        </p:txBody>
      </p:sp>
      <p:sp>
        <p:nvSpPr>
          <p:cNvPr id="233" name="Project launch Meeting"/>
          <p:cNvSpPr txBox="1"/>
          <p:nvPr>
            <p:ph type="title"/>
          </p:nvPr>
        </p:nvSpPr>
        <p:spPr>
          <a:prstGeom prst="rect">
            <a:avLst/>
          </a:prstGeom>
        </p:spPr>
        <p:txBody>
          <a:bodyPr/>
          <a:lstStyle/>
          <a:p>
            <a:pPr/>
            <a:r>
              <a:t>Project launch Meeting</a:t>
            </a:r>
          </a:p>
        </p:txBody>
      </p:sp>
      <p:sp>
        <p:nvSpPr>
          <p:cNvPr id="234" name="Project Milestone: (Milestone Name Here - Estimated Time Needed to Complete)"/>
          <p:cNvSpPr txBox="1"/>
          <p:nvPr/>
        </p:nvSpPr>
        <p:spPr>
          <a:xfrm>
            <a:off x="2110002" y="2972388"/>
            <a:ext cx="19052388"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b="1" i="1" spc="36" sz="3600" u="sng">
                <a:solidFill>
                  <a:schemeClr val="accent1">
                    <a:satOff val="36598"/>
                    <a:lumOff val="-17227"/>
                  </a:schemeClr>
                </a:solidFill>
                <a:latin typeface="+mn-lt"/>
                <a:ea typeface="+mn-ea"/>
                <a:cs typeface="+mn-cs"/>
                <a:sym typeface="Graphik"/>
              </a:defRPr>
            </a:lvl1pPr>
          </a:lstStyle>
          <a:p>
            <a:pPr/>
            <a:r>
              <a:t>Project Milestone: (Milestone Name Here - Estimated Time Needed to Complete)  </a:t>
            </a:r>
          </a:p>
        </p:txBody>
      </p:sp>
      <p:sp>
        <p:nvSpPr>
          <p:cNvPr id="235" name="Consider: Know your audience. Keep the technical details light, and be direct when defining deliverables."/>
          <p:cNvSpPr txBox="1"/>
          <p:nvPr/>
        </p:nvSpPr>
        <p:spPr>
          <a:xfrm>
            <a:off x="-75565" y="12736049"/>
            <a:ext cx="23454768"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i="1" spc="36" sz="3600">
                <a:solidFill>
                  <a:schemeClr val="accent1">
                    <a:satOff val="36598"/>
                    <a:lumOff val="-17227"/>
                  </a:schemeClr>
                </a:solidFill>
                <a:latin typeface="+mn-lt"/>
                <a:ea typeface="+mn-ea"/>
                <a:cs typeface="+mn-cs"/>
                <a:sym typeface="Graphik"/>
              </a:defRPr>
            </a:lvl1pPr>
          </a:lstStyle>
          <a:p>
            <a:pPr/>
            <a:r>
              <a:t>Consider: Know your audience. Keep the technical details light, and be direct when defining deliverables.</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7" name="Open up the project timeline file or paste a picture here. Make sure completion dates and durations match the milestone slides. If there’s any issue with timing and deadlines, it will be discussed here or in the previous slides. The goal here is to get e"/>
          <p:cNvSpPr txBox="1"/>
          <p:nvPr>
            <p:ph type="body" idx="1"/>
          </p:nvPr>
        </p:nvSpPr>
        <p:spPr>
          <a:xfrm>
            <a:off x="1441217" y="3718993"/>
            <a:ext cx="21813519" cy="8647005"/>
          </a:xfrm>
          <a:prstGeom prst="rect">
            <a:avLst/>
          </a:prstGeom>
        </p:spPr>
        <p:txBody>
          <a:bodyPr/>
          <a:lstStyle>
            <a:lvl1pPr>
              <a:spcBef>
                <a:spcPts val="1800"/>
              </a:spcBef>
              <a:buBlip>
                <a:blip r:embed="rId2"/>
              </a:buBlip>
              <a:defRPr b="0" i="1"/>
            </a:lvl1pPr>
          </a:lstStyle>
          <a:p>
            <a:pPr/>
            <a:r>
              <a:t>Open up the project timeline file or paste a picture here. Make sure completion dates and durations match the milestone slides. If there’s any issue with timing and deadlines, it will be discussed here or in the previous slides. The goal here is to get everyone on board with the proposed project trajectory.</a:t>
            </a:r>
          </a:p>
        </p:txBody>
      </p:sp>
      <p:sp>
        <p:nvSpPr>
          <p:cNvPr id="238" name="Project launch Meeting"/>
          <p:cNvSpPr txBox="1"/>
          <p:nvPr>
            <p:ph type="title"/>
          </p:nvPr>
        </p:nvSpPr>
        <p:spPr>
          <a:prstGeom prst="rect">
            <a:avLst/>
          </a:prstGeom>
        </p:spPr>
        <p:txBody>
          <a:bodyPr/>
          <a:lstStyle/>
          <a:p>
            <a:pPr/>
            <a:r>
              <a:t>Project launch Meeting</a:t>
            </a:r>
          </a:p>
        </p:txBody>
      </p:sp>
      <p:sp>
        <p:nvSpPr>
          <p:cNvPr id="239" name="Start to Finish Project Timeline"/>
          <p:cNvSpPr txBox="1"/>
          <p:nvPr/>
        </p:nvSpPr>
        <p:spPr>
          <a:xfrm>
            <a:off x="2110002" y="2972388"/>
            <a:ext cx="7815327"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b="1" i="1" spc="36" sz="3600" u="sng">
                <a:solidFill>
                  <a:schemeClr val="accent1">
                    <a:satOff val="36598"/>
                    <a:lumOff val="-17227"/>
                  </a:schemeClr>
                </a:solidFill>
                <a:latin typeface="+mn-lt"/>
                <a:ea typeface="+mn-ea"/>
                <a:cs typeface="+mn-cs"/>
                <a:sym typeface="Graphik"/>
              </a:defRPr>
            </a:lvl1pPr>
          </a:lstStyle>
          <a:p>
            <a:pPr/>
            <a:r>
              <a:t>Start to Finish Project Timeline </a:t>
            </a:r>
          </a:p>
        </p:txBody>
      </p:sp>
      <p:sp>
        <p:nvSpPr>
          <p:cNvPr id="240" name="Consider: Know your audience. Keep the technical details light, and be direct when defining deliverables."/>
          <p:cNvSpPr txBox="1"/>
          <p:nvPr/>
        </p:nvSpPr>
        <p:spPr>
          <a:xfrm>
            <a:off x="-75565" y="12736049"/>
            <a:ext cx="23454768"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i="1" spc="36" sz="3600">
                <a:solidFill>
                  <a:schemeClr val="accent1">
                    <a:satOff val="36598"/>
                    <a:lumOff val="-17227"/>
                  </a:schemeClr>
                </a:solidFill>
                <a:latin typeface="+mn-lt"/>
                <a:ea typeface="+mn-ea"/>
                <a:cs typeface="+mn-cs"/>
                <a:sym typeface="Graphik"/>
              </a:defRPr>
            </a:lvl1pPr>
          </a:lstStyle>
          <a:p>
            <a:pPr/>
            <a:r>
              <a:t>Consider: Know your audience. Keep the technical details light, and be direct when defining deliverables.</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2" name="Commit to a touchpoint meeting rhythm that is conducive to both stakeholder and team schedules. Add these meetings to the timeline if they are not there already."/>
          <p:cNvSpPr txBox="1"/>
          <p:nvPr>
            <p:ph type="body" idx="1"/>
          </p:nvPr>
        </p:nvSpPr>
        <p:spPr>
          <a:xfrm>
            <a:off x="1441217" y="3718993"/>
            <a:ext cx="21813519" cy="8647005"/>
          </a:xfrm>
          <a:prstGeom prst="rect">
            <a:avLst/>
          </a:prstGeom>
        </p:spPr>
        <p:txBody>
          <a:bodyPr/>
          <a:lstStyle>
            <a:lvl1pPr>
              <a:spcBef>
                <a:spcPts val="1800"/>
              </a:spcBef>
              <a:buBlip>
                <a:blip r:embed="rId2"/>
              </a:buBlip>
              <a:defRPr b="0" i="1"/>
            </a:lvl1pPr>
          </a:lstStyle>
          <a:p>
            <a:pPr/>
            <a:r>
              <a:t>Commit to a touchpoint meeting rhythm that is conducive to both stakeholder and team schedules. Add these meetings to the timeline if they are not there already. </a:t>
            </a:r>
          </a:p>
        </p:txBody>
      </p:sp>
      <p:sp>
        <p:nvSpPr>
          <p:cNvPr id="243" name="Project launch Meeting"/>
          <p:cNvSpPr txBox="1"/>
          <p:nvPr>
            <p:ph type="title"/>
          </p:nvPr>
        </p:nvSpPr>
        <p:spPr>
          <a:prstGeom prst="rect">
            <a:avLst/>
          </a:prstGeom>
        </p:spPr>
        <p:txBody>
          <a:bodyPr/>
          <a:lstStyle/>
          <a:p>
            <a:pPr/>
            <a:r>
              <a:t>Project launch Meeting</a:t>
            </a:r>
          </a:p>
        </p:txBody>
      </p:sp>
      <p:sp>
        <p:nvSpPr>
          <p:cNvPr id="244" name="Wrap Up"/>
          <p:cNvSpPr txBox="1"/>
          <p:nvPr/>
        </p:nvSpPr>
        <p:spPr>
          <a:xfrm>
            <a:off x="2110002" y="2972388"/>
            <a:ext cx="2706117"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b="1" i="1" spc="36" sz="3600" u="sng">
                <a:solidFill>
                  <a:schemeClr val="accent1">
                    <a:satOff val="36598"/>
                    <a:lumOff val="-17227"/>
                  </a:schemeClr>
                </a:solidFill>
                <a:latin typeface="+mn-lt"/>
                <a:ea typeface="+mn-ea"/>
                <a:cs typeface="+mn-cs"/>
                <a:sym typeface="Graphik"/>
              </a:defRPr>
            </a:lvl1pPr>
          </a:lstStyle>
          <a:p>
            <a:pPr/>
            <a:r>
              <a:t>Wrap Up</a:t>
            </a:r>
          </a:p>
        </p:txBody>
      </p:sp>
      <p:sp>
        <p:nvSpPr>
          <p:cNvPr id="245" name="Reminder to Moderator: Send out a recap email with the finalized project requirements, finalized project timeline, and dates for touchpoint meetings."/>
          <p:cNvSpPr txBox="1"/>
          <p:nvPr/>
        </p:nvSpPr>
        <p:spPr>
          <a:xfrm>
            <a:off x="-75565" y="12532468"/>
            <a:ext cx="23691597" cy="111379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i="1" spc="29" sz="3000">
                <a:solidFill>
                  <a:schemeClr val="accent1">
                    <a:satOff val="36598"/>
                    <a:lumOff val="-17227"/>
                  </a:schemeClr>
                </a:solidFill>
                <a:latin typeface="+mn-lt"/>
                <a:ea typeface="+mn-ea"/>
                <a:cs typeface="+mn-cs"/>
                <a:sym typeface="Graphik"/>
              </a:defRPr>
            </a:lvl1pPr>
          </a:lstStyle>
          <a:p>
            <a:pPr/>
            <a:r>
              <a:t>Reminder to Moderator: Send out a recap email with the finalized project requirements, finalized project timeline, and dates for touchpoint meetings.</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7" name="2. Build the end product"/>
          <p:cNvSpPr txBox="1"/>
          <p:nvPr>
            <p:ph type="title"/>
          </p:nvPr>
        </p:nvSpPr>
        <p:spPr>
          <a:xfrm>
            <a:off x="2089150" y="2562734"/>
            <a:ext cx="20205700" cy="2268135"/>
          </a:xfrm>
          <a:prstGeom prst="rect">
            <a:avLst/>
          </a:prstGeom>
        </p:spPr>
        <p:txBody>
          <a:bodyPr anchor="t"/>
          <a:lstStyle>
            <a:lvl1pPr algn="l" defTabSz="572516">
              <a:defRPr spc="323" sz="10780"/>
            </a:lvl1pPr>
          </a:lstStyle>
          <a:p>
            <a:pPr/>
            <a:r>
              <a:t>2. Build the end product</a:t>
            </a:r>
          </a:p>
        </p:txBody>
      </p:sp>
      <p:sp>
        <p:nvSpPr>
          <p:cNvPr id="248" name="Steps to Success:…"/>
          <p:cNvSpPr txBox="1"/>
          <p:nvPr/>
        </p:nvSpPr>
        <p:spPr>
          <a:xfrm>
            <a:off x="2089150" y="5267630"/>
            <a:ext cx="20205700" cy="318074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lgn="l" defTabSz="316484">
              <a:spcBef>
                <a:spcPts val="800"/>
              </a:spcBef>
              <a:defRPr b="1" spc="32" sz="3204" u="sng">
                <a:solidFill>
                  <a:srgbClr val="FDFDFA"/>
                </a:solidFill>
                <a:latin typeface="+mn-lt"/>
                <a:ea typeface="+mn-ea"/>
                <a:cs typeface="+mn-cs"/>
                <a:sym typeface="Graphik"/>
              </a:defRPr>
            </a:pPr>
            <a:r>
              <a:t>Steps to Success:</a:t>
            </a:r>
          </a:p>
          <a:p>
            <a:pPr marL="203454" indent="-203454" algn="l" defTabSz="316484">
              <a:spcBef>
                <a:spcPts val="800"/>
              </a:spcBef>
              <a:buSzPct val="100000"/>
              <a:buChar char="•"/>
              <a:defRPr spc="32" sz="3204">
                <a:solidFill>
                  <a:srgbClr val="FDFDFA"/>
                </a:solidFill>
                <a:latin typeface="+mn-lt"/>
                <a:ea typeface="+mn-ea"/>
                <a:cs typeface="+mn-cs"/>
                <a:sym typeface="Graphik"/>
              </a:defRPr>
            </a:pPr>
            <a:r>
              <a:t> Keep up with recurring progress touchpoint meetings.</a:t>
            </a:r>
          </a:p>
          <a:p>
            <a:pPr marL="203454" indent="-203454" algn="l" defTabSz="316484">
              <a:spcBef>
                <a:spcPts val="800"/>
              </a:spcBef>
              <a:buSzPct val="100000"/>
              <a:buChar char="•"/>
              <a:defRPr spc="32" sz="3204">
                <a:solidFill>
                  <a:srgbClr val="FDFDFA"/>
                </a:solidFill>
                <a:latin typeface="+mn-lt"/>
                <a:ea typeface="+mn-ea"/>
                <a:cs typeface="+mn-cs"/>
                <a:sym typeface="Graphik"/>
              </a:defRPr>
            </a:pPr>
            <a:r>
              <a:t> Complete project tasks as outlined in the project timeline, and update the timeline.</a:t>
            </a:r>
          </a:p>
          <a:p>
            <a:pPr marL="203454" indent="-203454" algn="l" defTabSz="316484">
              <a:spcBef>
                <a:spcPts val="800"/>
              </a:spcBef>
              <a:buSzPct val="100000"/>
              <a:buChar char="•"/>
              <a:defRPr spc="32" sz="3204">
                <a:solidFill>
                  <a:srgbClr val="FDFDFA"/>
                </a:solidFill>
                <a:latin typeface="+mn-lt"/>
                <a:ea typeface="+mn-ea"/>
                <a:cs typeface="+mn-cs"/>
                <a:sym typeface="Graphik"/>
              </a:defRPr>
            </a:pPr>
            <a:r>
              <a:t> Soft launch product or service with limited participants.</a:t>
            </a:r>
          </a:p>
          <a:p>
            <a:pPr marL="203454" indent="-203454" algn="l" defTabSz="316484">
              <a:spcBef>
                <a:spcPts val="800"/>
              </a:spcBef>
              <a:buSzPct val="100000"/>
              <a:buChar char="•"/>
              <a:defRPr spc="32" sz="3204">
                <a:solidFill>
                  <a:srgbClr val="FDFDFA"/>
                </a:solidFill>
                <a:latin typeface="+mn-lt"/>
                <a:ea typeface="+mn-ea"/>
                <a:cs typeface="+mn-cs"/>
                <a:sym typeface="Graphik"/>
              </a:defRPr>
            </a:pPr>
            <a:r>
              <a:t> Address any issues.</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0" name="Use these slides to showcase notable progress and milestone deliverables. This is an opportunity for the stakeholders to ask detailed question if they choose. Did we meet the desired outcome?…"/>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t>Use these slides to showcase notable progress and milestone deliverables. This is an opportunity for the stakeholders to ask detailed question if they choose. Did we meet the desired outcome?</a:t>
            </a:r>
          </a:p>
          <a:p>
            <a:pPr>
              <a:spcBef>
                <a:spcPts val="1800"/>
              </a:spcBef>
              <a:buBlip>
                <a:blip r:embed="rId2"/>
              </a:buBlip>
              <a:defRPr b="0" i="1"/>
            </a:pPr>
            <a:r>
              <a:t>Any unforeseen setbacks should be recorded and explained here as well. Depending on the severity and time cost, these should be escalated </a:t>
            </a:r>
            <a:r>
              <a:rPr u="sng"/>
              <a:t>before</a:t>
            </a:r>
            <a:r>
              <a:t> the touchpoint meetings.</a:t>
            </a:r>
          </a:p>
        </p:txBody>
      </p:sp>
      <p:sp>
        <p:nvSpPr>
          <p:cNvPr id="251" name="Project Touchpoint"/>
          <p:cNvSpPr txBox="1"/>
          <p:nvPr>
            <p:ph type="title"/>
          </p:nvPr>
        </p:nvSpPr>
        <p:spPr>
          <a:prstGeom prst="rect">
            <a:avLst/>
          </a:prstGeom>
        </p:spPr>
        <p:txBody>
          <a:bodyPr/>
          <a:lstStyle/>
          <a:p>
            <a:pPr/>
            <a:r>
              <a:t>Project Touchpoint</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3" name="Use these slides to showcase notable progress and milestone deliverables. This is an opportunity for the stakeholders to ask detailed question if they choose. Did we meet the desired outcome?…"/>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t>Use these slides to showcase notable progress and milestone deliverables. This is an opportunity for the stakeholders to ask detailed question if they choose. Did we meet the desired outcome?</a:t>
            </a:r>
          </a:p>
          <a:p>
            <a:pPr>
              <a:spcBef>
                <a:spcPts val="1800"/>
              </a:spcBef>
              <a:buBlip>
                <a:blip r:embed="rId2"/>
              </a:buBlip>
              <a:defRPr b="0" i="1"/>
            </a:pPr>
            <a:r>
              <a:t>Any unforeseen setbacks should be recorded and explained here as well. Depending on the severity and time cost, these should be escalated </a:t>
            </a:r>
            <a:r>
              <a:rPr u="sng"/>
              <a:t>before</a:t>
            </a:r>
            <a:r>
              <a:t> the touchpoint meetings.</a:t>
            </a:r>
          </a:p>
        </p:txBody>
      </p:sp>
      <p:sp>
        <p:nvSpPr>
          <p:cNvPr id="254" name="Project Touchpoint"/>
          <p:cNvSpPr txBox="1"/>
          <p:nvPr>
            <p:ph type="title"/>
          </p:nvPr>
        </p:nvSpPr>
        <p:spPr>
          <a:prstGeom prst="rect">
            <a:avLst/>
          </a:prstGeom>
        </p:spPr>
        <p:txBody>
          <a:bodyPr/>
          <a:lstStyle/>
          <a:p>
            <a:pPr/>
            <a:r>
              <a:t>Project Touchpoint</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6" name="Use these slides to showcase notable progress and milestone deliverables. This is an opportunity for the stakeholders to ask detailed question if they choose. Did we meet the desired outcome?…"/>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t>Use these slides to showcase notable progress and milestone deliverables. This is an opportunity for the stakeholders to ask detailed question if they choose. Did we meet the desired outcome?</a:t>
            </a:r>
          </a:p>
          <a:p>
            <a:pPr>
              <a:spcBef>
                <a:spcPts val="1800"/>
              </a:spcBef>
              <a:buBlip>
                <a:blip r:embed="rId2"/>
              </a:buBlip>
              <a:defRPr b="0" i="1"/>
            </a:pPr>
            <a:r>
              <a:t>Any unforeseen setbacks should be recorded and explained here as well. Depending on the severity and time cost, these should be escalated </a:t>
            </a:r>
            <a:r>
              <a:rPr u="sng"/>
              <a:t>before</a:t>
            </a:r>
            <a:r>
              <a:t> the touchpoint meetings.</a:t>
            </a:r>
          </a:p>
        </p:txBody>
      </p:sp>
      <p:sp>
        <p:nvSpPr>
          <p:cNvPr id="257" name="Project Touchpoint"/>
          <p:cNvSpPr txBox="1"/>
          <p:nvPr>
            <p:ph type="title"/>
          </p:nvPr>
        </p:nvSpPr>
        <p:spPr>
          <a:prstGeom prst="rect">
            <a:avLst/>
          </a:prstGeom>
        </p:spPr>
        <p:txBody>
          <a:bodyPr/>
          <a:lstStyle/>
          <a:p>
            <a:pPr/>
            <a:r>
              <a:t>Project Touchpoint</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9" name="Use these slides to showcase notable progress and milestone deliverables. This is an opportunity for the stakeholders to ask detailed question if they choose. Did we meet the desired outcome?…"/>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t>Use these slides to showcase notable progress and milestone deliverables. This is an opportunity for the stakeholders to ask detailed question if they choose. Did we meet the desired outcome?</a:t>
            </a:r>
          </a:p>
          <a:p>
            <a:pPr>
              <a:spcBef>
                <a:spcPts val="1800"/>
              </a:spcBef>
              <a:buBlip>
                <a:blip r:embed="rId2"/>
              </a:buBlip>
              <a:defRPr b="0" i="1"/>
            </a:pPr>
            <a:r>
              <a:t>Any unforeseen setbacks should be recorded and explained here as well. Depending on the severity and time cost, these should be escalated </a:t>
            </a:r>
            <a:r>
              <a:rPr u="sng"/>
              <a:t>before</a:t>
            </a:r>
            <a:r>
              <a:t> the touchpoint meetings.</a:t>
            </a:r>
          </a:p>
        </p:txBody>
      </p:sp>
      <p:sp>
        <p:nvSpPr>
          <p:cNvPr id="260" name="Project Touchpoint"/>
          <p:cNvSpPr txBox="1"/>
          <p:nvPr>
            <p:ph type="title"/>
          </p:nvPr>
        </p:nvSpPr>
        <p:spPr>
          <a:prstGeom prst="rect">
            <a:avLst/>
          </a:prstGeom>
        </p:spPr>
        <p:txBody>
          <a:bodyPr/>
          <a:lstStyle/>
          <a:p>
            <a:pPr/>
            <a:r>
              <a:t>Project Touchpoint</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The purpose of this presentation is to outline the project management best practices that I have developed throughout my career so far.…"/>
          <p:cNvSpPr txBox="1"/>
          <p:nvPr>
            <p:ph type="body" idx="1"/>
          </p:nvPr>
        </p:nvSpPr>
        <p:spPr>
          <a:xfrm>
            <a:off x="2082800" y="3238708"/>
            <a:ext cx="20207127" cy="8396580"/>
          </a:xfrm>
          <a:prstGeom prst="rect">
            <a:avLst/>
          </a:prstGeom>
        </p:spPr>
        <p:txBody>
          <a:bodyPr/>
          <a:lstStyle/>
          <a:p>
            <a:pPr marL="590550" indent="-590550" defTabSz="330708">
              <a:spcBef>
                <a:spcPts val="3900"/>
              </a:spcBef>
              <a:buBlip>
                <a:blip r:embed="rId2"/>
              </a:buBlip>
              <a:defRPr spc="33" sz="3348"/>
            </a:pPr>
            <a:r>
              <a:t>The purpose of this presentation is to outline the project management best practices that I have developed throughout my career so far.</a:t>
            </a:r>
          </a:p>
          <a:p>
            <a:pPr marL="590550" indent="-590550" defTabSz="330708">
              <a:spcBef>
                <a:spcPts val="3900"/>
              </a:spcBef>
              <a:buBlip>
                <a:blip r:embed="rId2"/>
              </a:buBlip>
              <a:defRPr spc="33" sz="3348"/>
            </a:pPr>
            <a:r>
              <a:t>This presentation was developed to also act as a template for capturing components of a project - stakeholder requirements,  record touchpoint notes, etc.</a:t>
            </a:r>
          </a:p>
          <a:p>
            <a:pPr marL="590550" indent="-590550" defTabSz="330708">
              <a:spcBef>
                <a:spcPts val="3900"/>
              </a:spcBef>
              <a:buBlip>
                <a:blip r:embed="rId2"/>
              </a:buBlip>
              <a:defRPr spc="33" sz="3348"/>
            </a:pPr>
            <a:r>
              <a:t>This presentation pertains to a project scenario fit for a full stack data scientist. Some of the content won’t be directly applicable to all projects.</a:t>
            </a:r>
          </a:p>
          <a:p>
            <a:pPr marL="0" indent="590550" defTabSz="330708">
              <a:spcBef>
                <a:spcPts val="3900"/>
              </a:spcBef>
              <a:buSzTx/>
              <a:buNone/>
              <a:defRPr i="1" spc="29" sz="2976"/>
            </a:pPr>
            <a:r>
              <a:rPr b="0"/>
              <a:t>A note on stakeholder vs. customer: My perspective as a project owner aligns best with the “supplier - customer” paradigm. I view the team executing the project as the “supplier” of the service or product, and the stakeholders/ customers that need the service or product as the “customers”. Stakeholders, to me, defines anyone with interest in the project. This includes entities like upper management, everyday users of the product or service (actual customers), and the immediate requestor of the product or service. I feel this approach keeps the stakeholders involved and results in optimal customer satisfaction!</a:t>
            </a:r>
          </a:p>
        </p:txBody>
      </p:sp>
      <p:sp>
        <p:nvSpPr>
          <p:cNvPr id="187" name="Preface"/>
          <p:cNvSpPr txBox="1"/>
          <p:nvPr>
            <p:ph type="title"/>
          </p:nvPr>
        </p:nvSpPr>
        <p:spPr>
          <a:prstGeom prst="rect">
            <a:avLst/>
          </a:prstGeom>
        </p:spPr>
        <p:txBody>
          <a:bodyPr/>
          <a:lstStyle/>
          <a:p>
            <a:pPr/>
            <a:r>
              <a:t>Preface</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2" name="Use these slides to showcase notable progress and milestone deliverables. This is an opportunity for the stakeholders to ask detailed question if they choose. Did we meet the desired outcome?…"/>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t>Use these slides to showcase notable progress and milestone deliverables. This is an opportunity for the stakeholders to ask detailed question if they choose. Did we meet the desired outcome?</a:t>
            </a:r>
          </a:p>
          <a:p>
            <a:pPr>
              <a:spcBef>
                <a:spcPts val="1800"/>
              </a:spcBef>
              <a:buBlip>
                <a:blip r:embed="rId2"/>
              </a:buBlip>
              <a:defRPr b="0" i="1"/>
            </a:pPr>
            <a:r>
              <a:t>Any unforeseen setbacks should be recorded and explained here as well. Depending on the severity and time cost, these should be escalated </a:t>
            </a:r>
            <a:r>
              <a:rPr u="sng"/>
              <a:t>before</a:t>
            </a:r>
            <a:r>
              <a:t> the touchpoint meetings.</a:t>
            </a:r>
          </a:p>
        </p:txBody>
      </p:sp>
      <p:sp>
        <p:nvSpPr>
          <p:cNvPr id="263" name="Project Touchpoint"/>
          <p:cNvSpPr txBox="1"/>
          <p:nvPr>
            <p:ph type="title"/>
          </p:nvPr>
        </p:nvSpPr>
        <p:spPr>
          <a:prstGeom prst="rect">
            <a:avLst/>
          </a:prstGeom>
        </p:spPr>
        <p:txBody>
          <a:bodyPr/>
          <a:lstStyle/>
          <a:p>
            <a:pPr/>
            <a:r>
              <a:t>Project Touchpoint</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5" name="Use these slides to showcase notable progress and milestone deliverables. This is an opportunity for the stakeholders to ask detailed question if they choose. Did we meet the desired outcome?…"/>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t>Use these slides to showcase notable progress and milestone deliverables. This is an opportunity for the stakeholders to ask detailed question if they choose. Did we meet the desired outcome?</a:t>
            </a:r>
          </a:p>
          <a:p>
            <a:pPr>
              <a:spcBef>
                <a:spcPts val="1800"/>
              </a:spcBef>
              <a:buBlip>
                <a:blip r:embed="rId2"/>
              </a:buBlip>
              <a:defRPr b="0" i="1"/>
            </a:pPr>
            <a:r>
              <a:t>Any unforeseen setbacks should be recorded and explained here as well. Depending on the severity and time cost, these should be escalated </a:t>
            </a:r>
            <a:r>
              <a:rPr u="sng"/>
              <a:t>before</a:t>
            </a:r>
            <a:r>
              <a:t> the touchpoint meetings.</a:t>
            </a:r>
          </a:p>
        </p:txBody>
      </p:sp>
      <p:sp>
        <p:nvSpPr>
          <p:cNvPr id="266" name="Project Touchpoint"/>
          <p:cNvSpPr txBox="1"/>
          <p:nvPr>
            <p:ph type="title"/>
          </p:nvPr>
        </p:nvSpPr>
        <p:spPr>
          <a:prstGeom prst="rect">
            <a:avLst/>
          </a:prstGeom>
        </p:spPr>
        <p:txBody>
          <a:bodyPr/>
          <a:lstStyle/>
          <a:p>
            <a:pPr/>
            <a:r>
              <a:t>Project Touchpoint</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8" name="Recruit relevant subjects willing to test out the final product. Record user feedback and issues encountered during the soft launch. Record solutions as well; The final product should be fully functional and tested ahead of delivery."/>
          <p:cNvSpPr txBox="1"/>
          <p:nvPr>
            <p:ph type="body" idx="1"/>
          </p:nvPr>
        </p:nvSpPr>
        <p:spPr>
          <a:xfrm>
            <a:off x="1441217" y="3718993"/>
            <a:ext cx="21813519" cy="8647005"/>
          </a:xfrm>
          <a:prstGeom prst="rect">
            <a:avLst/>
          </a:prstGeom>
        </p:spPr>
        <p:txBody>
          <a:bodyPr/>
          <a:lstStyle/>
          <a:p>
            <a:pPr lvl="1">
              <a:spcBef>
                <a:spcPts val="1800"/>
              </a:spcBef>
              <a:buBlip>
                <a:blip r:embed="rId2"/>
              </a:buBlip>
              <a:defRPr b="0" i="1"/>
            </a:pPr>
            <a:r>
              <a:t>Recruit relevant subjects willing to test out the final product. Record user feedback and issues encountered during the soft launch. Record solutions as well; The final product should be fully functional and tested ahead of delivery.</a:t>
            </a:r>
          </a:p>
        </p:txBody>
      </p:sp>
      <p:sp>
        <p:nvSpPr>
          <p:cNvPr id="269" name="Soft Launch/ Debugging"/>
          <p:cNvSpPr txBox="1"/>
          <p:nvPr>
            <p:ph type="title"/>
          </p:nvPr>
        </p:nvSpPr>
        <p:spPr>
          <a:prstGeom prst="rect">
            <a:avLst/>
          </a:prstGeom>
        </p:spPr>
        <p:txBody>
          <a:bodyPr/>
          <a:lstStyle/>
          <a:p>
            <a:pPr/>
            <a:r>
              <a:t>Soft Launch/ Debugging</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3. Deliver end product"/>
          <p:cNvSpPr txBox="1"/>
          <p:nvPr>
            <p:ph type="title"/>
          </p:nvPr>
        </p:nvSpPr>
        <p:spPr>
          <a:xfrm>
            <a:off x="2089150" y="2562734"/>
            <a:ext cx="20205700" cy="2268135"/>
          </a:xfrm>
          <a:prstGeom prst="rect">
            <a:avLst/>
          </a:prstGeom>
        </p:spPr>
        <p:txBody>
          <a:bodyPr anchor="t"/>
          <a:lstStyle>
            <a:lvl1pPr algn="l"/>
          </a:lstStyle>
          <a:p>
            <a:pPr/>
            <a:r>
              <a:t>3. Deliver end product</a:t>
            </a:r>
          </a:p>
        </p:txBody>
      </p:sp>
      <p:sp>
        <p:nvSpPr>
          <p:cNvPr id="272" name="Steps to Success:…"/>
          <p:cNvSpPr txBox="1"/>
          <p:nvPr/>
        </p:nvSpPr>
        <p:spPr>
          <a:xfrm>
            <a:off x="2089150" y="5267630"/>
            <a:ext cx="20205700" cy="318074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lgn="l">
              <a:spcBef>
                <a:spcPts val="900"/>
              </a:spcBef>
              <a:defRPr b="1" spc="36" sz="3600" u="sng">
                <a:solidFill>
                  <a:srgbClr val="FDFDFA"/>
                </a:solidFill>
                <a:latin typeface="+mn-lt"/>
                <a:ea typeface="+mn-ea"/>
                <a:cs typeface="+mn-cs"/>
                <a:sym typeface="Graphik"/>
              </a:defRPr>
            </a:pPr>
            <a:r>
              <a:t>Steps to Success:</a:t>
            </a:r>
          </a:p>
          <a:p>
            <a:pPr marL="228600" indent="-228600" algn="l">
              <a:spcBef>
                <a:spcPts val="900"/>
              </a:spcBef>
              <a:buSzPct val="100000"/>
              <a:buChar char="•"/>
              <a:defRPr spc="36" sz="3600">
                <a:solidFill>
                  <a:srgbClr val="FDFDFA"/>
                </a:solidFill>
                <a:latin typeface="+mn-lt"/>
                <a:ea typeface="+mn-ea"/>
                <a:cs typeface="+mn-cs"/>
                <a:sym typeface="Graphik"/>
              </a:defRPr>
            </a:pPr>
            <a:r>
              <a:t> Delivery Meeting: Meeting with stakeholders to review functionality of the end product. </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Recap the project requirements and give a brief explanation of how the end product satisfies the requirement.…"/>
          <p:cNvSpPr txBox="1"/>
          <p:nvPr>
            <p:ph type="body" idx="1"/>
          </p:nvPr>
        </p:nvSpPr>
        <p:spPr>
          <a:xfrm>
            <a:off x="1441217" y="3718993"/>
            <a:ext cx="21813519" cy="8647005"/>
          </a:xfrm>
          <a:prstGeom prst="rect">
            <a:avLst/>
          </a:prstGeom>
        </p:spPr>
        <p:txBody>
          <a:bodyPr/>
          <a:lstStyle/>
          <a:p>
            <a:pPr lvl="1">
              <a:spcBef>
                <a:spcPts val="1800"/>
              </a:spcBef>
              <a:buBlip>
                <a:blip r:embed="rId2"/>
              </a:buBlip>
              <a:defRPr b="0" i="1"/>
            </a:pPr>
            <a:r>
              <a:t>Recap the project requirements and give a brief explanation of how the end product satisfies the requirement.</a:t>
            </a:r>
          </a:p>
          <a:p>
            <a:pPr lvl="1">
              <a:spcBef>
                <a:spcPts val="1800"/>
              </a:spcBef>
              <a:buBlip>
                <a:blip r:embed="rId2"/>
              </a:buBlip>
              <a:defRPr b="0" i="1"/>
            </a:pPr>
            <a:r>
              <a:t>If applicable, conduct a functionality demo of the live product. Encourage the stakeholders to actively follow along if possible.</a:t>
            </a:r>
          </a:p>
          <a:p>
            <a:pPr lvl="1">
              <a:spcBef>
                <a:spcPts val="1800"/>
              </a:spcBef>
              <a:buBlip>
                <a:blip r:embed="rId2"/>
              </a:buBlip>
              <a:defRPr b="0" i="1"/>
            </a:pPr>
            <a:r>
              <a:t>Share any applicable performance metrics that the customer values.</a:t>
            </a:r>
          </a:p>
          <a:p>
            <a:pPr lvl="1">
              <a:spcBef>
                <a:spcPts val="1800"/>
              </a:spcBef>
              <a:buBlip>
                <a:blip r:embed="rId2"/>
              </a:buBlip>
              <a:defRPr b="0" i="1"/>
            </a:pPr>
            <a:r>
              <a:t>Share any shortcomings or unmet requirements. Keep in mind: </a:t>
            </a:r>
            <a:r>
              <a:rPr u="sng"/>
              <a:t>These must be discussed with all stakeholders prior to the delivery meeting. This is not the time for surprises! </a:t>
            </a:r>
            <a:endParaRPr u="sng"/>
          </a:p>
          <a:p>
            <a:pPr lvl="1">
              <a:spcBef>
                <a:spcPts val="1800"/>
              </a:spcBef>
              <a:buBlip>
                <a:blip r:embed="rId2"/>
              </a:buBlip>
              <a:defRPr b="0" i="1"/>
            </a:pPr>
            <a:r>
              <a:t>Answer any and all questions the customer has. Follow up if need be.</a:t>
            </a:r>
          </a:p>
          <a:p>
            <a:pPr lvl="1">
              <a:spcBef>
                <a:spcPts val="1800"/>
              </a:spcBef>
              <a:buBlip>
                <a:blip r:embed="rId2"/>
              </a:buBlip>
              <a:defRPr b="0" i="1"/>
            </a:pPr>
            <a:r>
              <a:t>Make sure the stakeholders understand that the team will be available for troubleshooting at the close of the meeting. Taking care of customers after delivery contributes to their satisfaction immensely!</a:t>
            </a:r>
          </a:p>
        </p:txBody>
      </p:sp>
      <p:sp>
        <p:nvSpPr>
          <p:cNvPr id="275" name="Delivery Meeting"/>
          <p:cNvSpPr txBox="1"/>
          <p:nvPr>
            <p:ph type="title"/>
          </p:nvPr>
        </p:nvSpPr>
        <p:spPr>
          <a:prstGeom prst="rect">
            <a:avLst/>
          </a:prstGeom>
        </p:spPr>
        <p:txBody>
          <a:bodyPr/>
          <a:lstStyle/>
          <a:p>
            <a:pPr/>
            <a:r>
              <a:t>Delivery Meeting</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3 Key Steps for Successful Project Completion"/>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3 Key Steps for Successful Project Completion</a:t>
            </a:r>
          </a:p>
        </p:txBody>
      </p:sp>
      <p:sp>
        <p:nvSpPr>
          <p:cNvPr id="190" name="Scope the Project…"/>
          <p:cNvSpPr txBox="1"/>
          <p:nvPr>
            <p:ph type="body" idx="1"/>
          </p:nvPr>
        </p:nvSpPr>
        <p:spPr>
          <a:prstGeom prst="rect">
            <a:avLst/>
          </a:prstGeom>
        </p:spPr>
        <p:txBody>
          <a:bodyPr/>
          <a:lstStyle/>
          <a:p>
            <a:pPr marL="208026" indent="-208026" defTabSz="2403855">
              <a:spcBef>
                <a:spcPts val="2000"/>
              </a:spcBef>
              <a:buSzPct val="100000"/>
              <a:buAutoNum type="arabicPeriod" startAt="1"/>
              <a:tabLst>
                <a:tab pos="4902200" algn="l"/>
              </a:tabLst>
              <a:defRPr sz="4550"/>
            </a:pPr>
            <a:r>
              <a:t> Scope the Project</a:t>
            </a:r>
          </a:p>
          <a:p>
            <a:pPr lvl="1" marL="624078" indent="-208026" defTabSz="2403855">
              <a:spcBef>
                <a:spcPts val="2000"/>
              </a:spcBef>
              <a:buSzPct val="100000"/>
              <a:buChar char="•"/>
              <a:tabLst>
                <a:tab pos="4902200" algn="l"/>
              </a:tabLst>
              <a:defRPr b="0" sz="3185"/>
            </a:pPr>
            <a:r>
              <a:t> Meet with all stakeholders, applicable customers, participating team members to determine end product expectations, functionality, and build a project completion timeline</a:t>
            </a:r>
          </a:p>
          <a:p>
            <a:pPr marL="0" indent="0" defTabSz="2403855">
              <a:spcBef>
                <a:spcPts val="2000"/>
              </a:spcBef>
              <a:buSzPct val="100000"/>
              <a:buAutoNum type="arabicPeriod" startAt="1"/>
              <a:tabLst>
                <a:tab pos="4902200" algn="l"/>
              </a:tabLst>
              <a:defRPr sz="4550"/>
            </a:pPr>
            <a:r>
              <a:t> Build the End Product</a:t>
            </a:r>
          </a:p>
          <a:p>
            <a:pPr lvl="1" marL="624078" indent="-208026" defTabSz="2403855">
              <a:spcBef>
                <a:spcPts val="2000"/>
              </a:spcBef>
              <a:buSzPct val="100000"/>
              <a:buChar char="•"/>
              <a:tabLst>
                <a:tab pos="4902200" algn="l"/>
              </a:tabLst>
              <a:defRPr b="0" sz="3185"/>
            </a:pPr>
            <a:r>
              <a:t> Complete project tasks according to timeline deadlines, and keep up with status touchpoint meetings</a:t>
            </a:r>
          </a:p>
          <a:p>
            <a:pPr marL="208026" indent="-208026" defTabSz="2403855">
              <a:spcBef>
                <a:spcPts val="2000"/>
              </a:spcBef>
              <a:buSzPct val="100000"/>
              <a:buAutoNum type="arabicPeriod" startAt="1"/>
              <a:tabLst>
                <a:tab pos="4902200" algn="l"/>
              </a:tabLst>
              <a:defRPr sz="4550"/>
            </a:pPr>
            <a:r>
              <a:t> Deliver the Product </a:t>
            </a:r>
          </a:p>
          <a:p>
            <a:pPr lvl="1" marL="624078" indent="-208026" defTabSz="2403855">
              <a:spcBef>
                <a:spcPts val="2000"/>
              </a:spcBef>
              <a:buSzPct val="100000"/>
              <a:buChar char="•"/>
              <a:tabLst>
                <a:tab pos="4902200" algn="l"/>
              </a:tabLst>
              <a:defRPr b="0" sz="3185"/>
            </a:pPr>
            <a:r>
              <a:t>Reconvening with stakeholders, customers, and team members to showcase the project results and </a:t>
            </a:r>
            <a:r>
              <a:rPr i="1" u="sng"/>
              <a:t>ensure customer satisfaction!</a:t>
            </a:r>
          </a:p>
        </p:txBody>
      </p:sp>
      <p:sp>
        <p:nvSpPr>
          <p:cNvPr id="191" name="OverView"/>
          <p:cNvSpPr txBox="1"/>
          <p:nvPr>
            <p:ph type="title"/>
          </p:nvPr>
        </p:nvSpPr>
        <p:spPr>
          <a:prstGeom prst="rect">
            <a:avLst/>
          </a:prstGeom>
        </p:spPr>
        <p:txBody>
          <a:bodyPr/>
          <a:lstStyle/>
          <a:p>
            <a:pPr/>
            <a:r>
              <a:t>OverView</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Communication is Key: Transparent communication between team members and stakeholders is an extremely important component for any project. Setbacks, increased cost requirements, and realistic deliverables should be communicated to stakeholders as soon as"/>
          <p:cNvSpPr txBox="1"/>
          <p:nvPr>
            <p:ph type="body" idx="1"/>
          </p:nvPr>
        </p:nvSpPr>
        <p:spPr>
          <a:xfrm>
            <a:off x="2082800" y="3238708"/>
            <a:ext cx="20207127" cy="8396580"/>
          </a:xfrm>
          <a:prstGeom prst="rect">
            <a:avLst/>
          </a:prstGeom>
        </p:spPr>
        <p:txBody>
          <a:bodyPr/>
          <a:lstStyle/>
          <a:p>
            <a:pPr marL="565150" indent="-565150" defTabSz="316484">
              <a:spcBef>
                <a:spcPts val="2100"/>
              </a:spcBef>
              <a:buBlip>
                <a:blip r:embed="rId2"/>
              </a:buBlip>
              <a:defRPr b="0" spc="32" sz="3204" u="sng"/>
            </a:pPr>
            <a:r>
              <a:t>Communication is Key:</a:t>
            </a:r>
            <a:r>
              <a:rPr u="none"/>
              <a:t> Transparent communication between team members and stakeholders is an extremely important component for any project. Setbacks, increased cost requirements, and realistic deliverables should be communicated to stakeholders as soon as possible. As a general rule, meeting summaries should be sent out (same day) after the meeting completes.</a:t>
            </a:r>
          </a:p>
          <a:p>
            <a:pPr marL="565150" indent="-565150" defTabSz="316484">
              <a:spcBef>
                <a:spcPts val="2100"/>
              </a:spcBef>
              <a:buBlip>
                <a:blip r:embed="rId2"/>
              </a:buBlip>
              <a:defRPr b="0" spc="32" sz="3204"/>
            </a:pPr>
            <a:r>
              <a:rPr u="sng"/>
              <a:t>Good Record Keeping is Essential:</a:t>
            </a:r>
            <a:r>
              <a:t> The idea behind this template is to provide a centralized place to record and store all project requirements, concerns, details, external discussions, progress, and meeting information not recorded on the timeline. All participants should have access to both.</a:t>
            </a:r>
          </a:p>
          <a:p>
            <a:pPr marL="565150" indent="-565150" defTabSz="316484">
              <a:spcBef>
                <a:spcPts val="2100"/>
              </a:spcBef>
              <a:buBlip>
                <a:blip r:embed="rId2"/>
              </a:buBlip>
              <a:defRPr b="0" spc="32" sz="3204" u="sng"/>
            </a:pPr>
            <a:r>
              <a:t>Customer Safety is Paramount:</a:t>
            </a:r>
            <a:r>
              <a:rPr u="none"/>
              <a:t> The end product should never compromise the safety or security of customer or the supplier. Safety should be the first consideration in all project activities. Time to ensure safety and security of the end product should be set aside in the project timeline.</a:t>
            </a:r>
            <a:endParaRPr u="none"/>
          </a:p>
          <a:p>
            <a:pPr marL="565150" indent="-565150" defTabSz="316484">
              <a:spcBef>
                <a:spcPts val="2100"/>
              </a:spcBef>
              <a:buBlip>
                <a:blip r:embed="rId2"/>
              </a:buBlip>
              <a:defRPr b="0" spc="32" sz="3204" u="sng"/>
            </a:pPr>
            <a:r>
              <a:t>Customer Satisfaction is the Ultimate Goal:</a:t>
            </a:r>
            <a:r>
              <a:rPr u="none"/>
              <a:t> Any project’s success is </a:t>
            </a:r>
            <a:r>
              <a:t>always</a:t>
            </a:r>
            <a:r>
              <a:rPr u="none"/>
              <a:t> measured by the customer’s satisfaction. If requirements change or can’t be met, the customer should be made aware ASAP. After delivering the end product, the supplier should be available to assist the customer, such that they get the most out of their product.</a:t>
            </a:r>
          </a:p>
        </p:txBody>
      </p:sp>
      <p:sp>
        <p:nvSpPr>
          <p:cNvPr id="194" name="Project delivery Guidelines"/>
          <p:cNvSpPr txBox="1"/>
          <p:nvPr>
            <p:ph type="title"/>
          </p:nvPr>
        </p:nvSpPr>
        <p:spPr>
          <a:prstGeom prst="rect">
            <a:avLst/>
          </a:prstGeom>
        </p:spPr>
        <p:txBody>
          <a:bodyPr/>
          <a:lstStyle/>
          <a:p>
            <a:pPr/>
            <a:r>
              <a:t>Project delivery Guidelines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6" name="1. Scope the Project"/>
          <p:cNvSpPr txBox="1"/>
          <p:nvPr>
            <p:ph type="title"/>
          </p:nvPr>
        </p:nvSpPr>
        <p:spPr>
          <a:xfrm>
            <a:off x="2089150" y="2562734"/>
            <a:ext cx="20205701" cy="2268135"/>
          </a:xfrm>
          <a:prstGeom prst="rect">
            <a:avLst/>
          </a:prstGeom>
        </p:spPr>
        <p:txBody>
          <a:bodyPr anchor="t"/>
          <a:lstStyle>
            <a:lvl1pPr algn="l"/>
          </a:lstStyle>
          <a:p>
            <a:pPr/>
            <a:r>
              <a:t>1. Scope the Project</a:t>
            </a:r>
          </a:p>
        </p:txBody>
      </p:sp>
      <p:sp>
        <p:nvSpPr>
          <p:cNvPr id="197" name="Steps to Success:…"/>
          <p:cNvSpPr txBox="1"/>
          <p:nvPr/>
        </p:nvSpPr>
        <p:spPr>
          <a:xfrm>
            <a:off x="2089150" y="5267630"/>
            <a:ext cx="20714442" cy="318074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lgn="l" defTabSz="327152">
              <a:spcBef>
                <a:spcPts val="800"/>
              </a:spcBef>
              <a:defRPr b="1" spc="33" sz="3312" u="sng">
                <a:solidFill>
                  <a:srgbClr val="FDFDFA"/>
                </a:solidFill>
                <a:latin typeface="+mn-lt"/>
                <a:ea typeface="+mn-ea"/>
                <a:cs typeface="+mn-cs"/>
                <a:sym typeface="Graphik"/>
              </a:defRPr>
            </a:pPr>
            <a:r>
              <a:t>Steps to Success:</a:t>
            </a:r>
          </a:p>
          <a:p>
            <a:pPr marL="210311" indent="-210311" algn="l" defTabSz="327152">
              <a:spcBef>
                <a:spcPts val="800"/>
              </a:spcBef>
              <a:buSzPct val="100000"/>
              <a:buChar char="•"/>
              <a:defRPr spc="33" sz="3312">
                <a:solidFill>
                  <a:srgbClr val="FDFDFA"/>
                </a:solidFill>
                <a:latin typeface="+mn-lt"/>
                <a:ea typeface="+mn-ea"/>
                <a:cs typeface="+mn-cs"/>
                <a:sym typeface="Graphik"/>
              </a:defRPr>
            </a:pPr>
            <a:r>
              <a:t> Preliminary Meeting: Meet with all stakeholders (“customers”), and team members (“suppliers”) to discuss desired outcome. </a:t>
            </a:r>
            <a:r>
              <a:rPr i="1"/>
              <a:t>- 30 mins</a:t>
            </a:r>
          </a:p>
          <a:p>
            <a:pPr marL="210311" indent="-210311" algn="l" defTabSz="327152">
              <a:spcBef>
                <a:spcPts val="800"/>
              </a:spcBef>
              <a:buSzPct val="100000"/>
              <a:buChar char="•"/>
              <a:defRPr spc="33" sz="3312">
                <a:solidFill>
                  <a:srgbClr val="FDFDFA"/>
                </a:solidFill>
                <a:latin typeface="+mn-lt"/>
                <a:ea typeface="+mn-ea"/>
                <a:cs typeface="+mn-cs"/>
                <a:sym typeface="Graphik"/>
              </a:defRPr>
            </a:pPr>
            <a:r>
              <a:t> Strategize with the team based on stakeholder requirements. </a:t>
            </a:r>
            <a:r>
              <a:rPr i="1"/>
              <a:t>- 3 to 5 days</a:t>
            </a:r>
          </a:p>
          <a:p>
            <a:pPr marL="210311" indent="-210311" algn="l" defTabSz="327152">
              <a:spcBef>
                <a:spcPts val="800"/>
              </a:spcBef>
              <a:buSzPct val="100000"/>
              <a:buChar char="•"/>
              <a:defRPr spc="33" sz="3312">
                <a:solidFill>
                  <a:srgbClr val="FDFDFA"/>
                </a:solidFill>
                <a:latin typeface="+mn-lt"/>
                <a:ea typeface="+mn-ea"/>
                <a:cs typeface="+mn-cs"/>
                <a:sym typeface="Graphik"/>
              </a:defRPr>
            </a:pPr>
            <a:r>
              <a:t> Project Launch Meeting: Reconvene with stakeholders to review the steps to completion. </a:t>
            </a:r>
            <a:r>
              <a:rPr i="1"/>
              <a:t>- 30 mins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Give a brief overview of your understanding of the stakeholder’s request. This lets the stakeholders know you are engaged early on, and may lead to more detailed input from the stakeholders during this meeting."/>
          <p:cNvSpPr txBox="1"/>
          <p:nvPr>
            <p:ph type="body" sz="half" idx="1"/>
          </p:nvPr>
        </p:nvSpPr>
        <p:spPr>
          <a:xfrm>
            <a:off x="1441217" y="3718993"/>
            <a:ext cx="10506254" cy="9153815"/>
          </a:xfrm>
          <a:prstGeom prst="rect">
            <a:avLst/>
          </a:prstGeom>
        </p:spPr>
        <p:txBody>
          <a:bodyPr/>
          <a:lstStyle>
            <a:lvl1pPr>
              <a:spcBef>
                <a:spcPts val="1800"/>
              </a:spcBef>
              <a:buBlip>
                <a:blip r:embed="rId2"/>
              </a:buBlip>
              <a:defRPr b="0" i="1"/>
            </a:lvl1pPr>
          </a:lstStyle>
          <a:p>
            <a:pPr/>
            <a:r>
              <a:t>Give a brief overview of your understanding of the stakeholder’s request. This lets the stakeholders know you are engaged early on, and may lead to more detailed input from the stakeholders during this meeting. </a:t>
            </a:r>
          </a:p>
        </p:txBody>
      </p:sp>
      <p:sp>
        <p:nvSpPr>
          <p:cNvPr id="200" name="Preliminary Meeting"/>
          <p:cNvSpPr txBox="1"/>
          <p:nvPr>
            <p:ph type="title"/>
          </p:nvPr>
        </p:nvSpPr>
        <p:spPr>
          <a:prstGeom prst="rect">
            <a:avLst/>
          </a:prstGeom>
        </p:spPr>
        <p:txBody>
          <a:bodyPr/>
          <a:lstStyle/>
          <a:p>
            <a:pPr/>
            <a:r>
              <a:t>Preliminary Meeting</a:t>
            </a:r>
          </a:p>
        </p:txBody>
      </p:sp>
      <p:sp>
        <p:nvSpPr>
          <p:cNvPr id="201" name="Open the floor for direct input from the stakeholders. Record the stakeholders requirements and expectations for the product or service here."/>
          <p:cNvSpPr txBox="1"/>
          <p:nvPr/>
        </p:nvSpPr>
        <p:spPr>
          <a:xfrm>
            <a:off x="12645079" y="3718993"/>
            <a:ext cx="10298166" cy="806015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marL="635000" indent="-635000" algn="l">
              <a:spcBef>
                <a:spcPts val="1800"/>
              </a:spcBef>
              <a:buSzPct val="100000"/>
              <a:buBlip>
                <a:blip r:embed="rId2"/>
              </a:buBlip>
              <a:defRPr i="1" spc="36" sz="3600">
                <a:solidFill>
                  <a:schemeClr val="accent1">
                    <a:satOff val="36598"/>
                    <a:lumOff val="-17227"/>
                  </a:schemeClr>
                </a:solidFill>
                <a:latin typeface="+mn-lt"/>
                <a:ea typeface="+mn-ea"/>
                <a:cs typeface="+mn-cs"/>
                <a:sym typeface="Graphik"/>
              </a:defRPr>
            </a:lvl1pPr>
          </a:lstStyle>
          <a:p>
            <a:pPr/>
            <a:r>
              <a:t>Open the floor for direct input from the stakeholders. Record the stakeholders requirements and expectations for the product or service here.</a:t>
            </a:r>
          </a:p>
        </p:txBody>
      </p:sp>
      <p:sp>
        <p:nvSpPr>
          <p:cNvPr id="202" name="Gathered Project Requirements"/>
          <p:cNvSpPr txBox="1"/>
          <p:nvPr/>
        </p:nvSpPr>
        <p:spPr>
          <a:xfrm>
            <a:off x="13527039" y="2972388"/>
            <a:ext cx="7946086"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b="1" i="1" spc="36" sz="3600" u="sng">
                <a:solidFill>
                  <a:schemeClr val="accent1">
                    <a:satOff val="36598"/>
                    <a:lumOff val="-17227"/>
                  </a:schemeClr>
                </a:solidFill>
                <a:latin typeface="+mn-lt"/>
                <a:ea typeface="+mn-ea"/>
                <a:cs typeface="+mn-cs"/>
                <a:sym typeface="Graphik"/>
              </a:defRPr>
            </a:lvl1pPr>
          </a:lstStyle>
          <a:p>
            <a:pPr/>
            <a:r>
              <a:t>Gathered Project Requirements</a:t>
            </a:r>
          </a:p>
        </p:txBody>
      </p:sp>
      <p:sp>
        <p:nvSpPr>
          <p:cNvPr id="203" name="Known Project Requirements"/>
          <p:cNvSpPr txBox="1"/>
          <p:nvPr/>
        </p:nvSpPr>
        <p:spPr>
          <a:xfrm>
            <a:off x="2110002" y="2972388"/>
            <a:ext cx="7367728"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b="1" i="1" spc="36" sz="3600" u="sng">
                <a:solidFill>
                  <a:schemeClr val="accent1">
                    <a:satOff val="36598"/>
                    <a:lumOff val="-17227"/>
                  </a:schemeClr>
                </a:solidFill>
                <a:latin typeface="+mn-lt"/>
                <a:ea typeface="+mn-ea"/>
                <a:cs typeface="+mn-cs"/>
                <a:sym typeface="Graphik"/>
              </a:defRPr>
            </a:lvl1pPr>
          </a:lstStyle>
          <a:p>
            <a:pPr/>
            <a:r>
              <a:t>Known Project Requirements</a:t>
            </a:r>
          </a:p>
        </p:txBody>
      </p:sp>
      <p:sp>
        <p:nvSpPr>
          <p:cNvPr id="204" name="Consider: Are there any specific requirements that the stakeholders want to emphasize? Any hard deadlines?"/>
          <p:cNvSpPr txBox="1"/>
          <p:nvPr/>
        </p:nvSpPr>
        <p:spPr>
          <a:xfrm>
            <a:off x="-75565" y="12736049"/>
            <a:ext cx="24162056"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i="1" spc="36" sz="3600">
                <a:solidFill>
                  <a:schemeClr val="accent1">
                    <a:satOff val="36598"/>
                    <a:lumOff val="-17227"/>
                  </a:schemeClr>
                </a:solidFill>
                <a:latin typeface="+mn-lt"/>
                <a:ea typeface="+mn-ea"/>
                <a:cs typeface="+mn-cs"/>
                <a:sym typeface="Graphik"/>
              </a:defRPr>
            </a:lvl1pPr>
          </a:lstStyle>
          <a:p>
            <a:pPr/>
            <a:r>
              <a:t>Consider: Are there any specific requirements that the stakeholders want to emphasize? Any hard deadlines?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6" name="It's a good idea to have a brief discussion about the project beforehand with all “suppliers”. Record initial thoughts and questions from the team here.…"/>
          <p:cNvSpPr txBox="1"/>
          <p:nvPr>
            <p:ph type="body" sz="quarter" idx="1"/>
          </p:nvPr>
        </p:nvSpPr>
        <p:spPr>
          <a:xfrm>
            <a:off x="1260159" y="3718993"/>
            <a:ext cx="21128491" cy="2493905"/>
          </a:xfrm>
          <a:prstGeom prst="rect">
            <a:avLst/>
          </a:prstGeom>
        </p:spPr>
        <p:txBody>
          <a:bodyPr/>
          <a:lstStyle>
            <a:lvl1pPr marL="228600" indent="-228600">
              <a:spcBef>
                <a:spcPts val="1800"/>
              </a:spcBef>
              <a:buChar char="•"/>
              <a:defRPr i="1"/>
            </a:lvl1pPr>
            <a:lvl2pPr marL="863600" indent="-228600">
              <a:spcBef>
                <a:spcPts val="1800"/>
              </a:spcBef>
              <a:buChar char="•"/>
              <a:defRPr b="0" i="1"/>
            </a:lvl2pPr>
          </a:lstStyle>
          <a:p>
            <a:pPr/>
            <a:r>
              <a:t>It's a good idea to have a brief discussion about the project beforehand with all “suppliers”. Record initial thoughts and questions from the team here.</a:t>
            </a:r>
          </a:p>
          <a:p>
            <a:pPr lvl="1"/>
            <a:r>
              <a:t>Record answer here.</a:t>
            </a:r>
          </a:p>
        </p:txBody>
      </p:sp>
      <p:sp>
        <p:nvSpPr>
          <p:cNvPr id="207" name="Preliminary Meeting"/>
          <p:cNvSpPr txBox="1"/>
          <p:nvPr>
            <p:ph type="title"/>
          </p:nvPr>
        </p:nvSpPr>
        <p:spPr>
          <a:prstGeom prst="rect">
            <a:avLst/>
          </a:prstGeom>
        </p:spPr>
        <p:txBody>
          <a:bodyPr/>
          <a:lstStyle/>
          <a:p>
            <a:pPr/>
            <a:r>
              <a:t>Preliminary Meeting</a:t>
            </a:r>
          </a:p>
        </p:txBody>
      </p:sp>
      <p:sp>
        <p:nvSpPr>
          <p:cNvPr id="208" name="Initial Questions from the Team:"/>
          <p:cNvSpPr txBox="1"/>
          <p:nvPr/>
        </p:nvSpPr>
        <p:spPr>
          <a:xfrm>
            <a:off x="2110002" y="2972388"/>
            <a:ext cx="7986319"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b="1" i="1" spc="36" sz="3600" u="sng">
                <a:solidFill>
                  <a:schemeClr val="accent1">
                    <a:satOff val="36598"/>
                    <a:lumOff val="-17227"/>
                  </a:schemeClr>
                </a:solidFill>
                <a:latin typeface="+mn-lt"/>
                <a:ea typeface="+mn-ea"/>
                <a:cs typeface="+mn-cs"/>
                <a:sym typeface="Graphik"/>
              </a:defRPr>
            </a:lvl1pPr>
          </a:lstStyle>
          <a:p>
            <a:pPr/>
            <a:r>
              <a:t>Initial Questions from the Team:</a:t>
            </a:r>
          </a:p>
        </p:txBody>
      </p:sp>
      <p:sp>
        <p:nvSpPr>
          <p:cNvPr id="209" name="Consider: Once the initial discussion is complete, the moderator should send a meeting recap to all stakeholders and team members. This ensures both parties have record of the discussion and requirements, and anything that was missed can be conveyed late"/>
          <p:cNvSpPr txBox="1"/>
          <p:nvPr/>
        </p:nvSpPr>
        <p:spPr>
          <a:xfrm>
            <a:off x="59134" y="11445722"/>
            <a:ext cx="24265732" cy="106311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spcBef>
                <a:spcPts val="1800"/>
              </a:spcBef>
              <a:defRPr i="1" spc="29" sz="2900">
                <a:solidFill>
                  <a:schemeClr val="accent1">
                    <a:satOff val="36598"/>
                    <a:lumOff val="-17227"/>
                  </a:schemeClr>
                </a:solidFill>
                <a:latin typeface="+mn-lt"/>
                <a:ea typeface="+mn-ea"/>
                <a:cs typeface="+mn-cs"/>
                <a:sym typeface="Graphik"/>
              </a:defRPr>
            </a:lvl1pPr>
          </a:lstStyle>
          <a:p>
            <a:pPr/>
            <a:r>
              <a:t>Consider: Once the initial discussion is complete, the moderator should send a meeting recap to all stakeholders and team members. This ensures both parties have record of the discussion and requirements, and anything that was missed can be conveyed later.</a:t>
            </a:r>
          </a:p>
        </p:txBody>
      </p:sp>
      <p:sp>
        <p:nvSpPr>
          <p:cNvPr id="210" name="It's a good idea to have a brief discussion about the project beforehand with all “suppliers”. Record initial thoughts and questions from the team here.…"/>
          <p:cNvSpPr txBox="1"/>
          <p:nvPr/>
        </p:nvSpPr>
        <p:spPr>
          <a:xfrm>
            <a:off x="1260159" y="6082783"/>
            <a:ext cx="21128491" cy="249390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marL="228600" indent="-228600" algn="l">
              <a:spcBef>
                <a:spcPts val="1800"/>
              </a:spcBef>
              <a:buSzPct val="100000"/>
              <a:buChar char="•"/>
              <a:defRPr b="1" i="1" spc="36" sz="3600">
                <a:solidFill>
                  <a:schemeClr val="accent1">
                    <a:satOff val="36598"/>
                    <a:lumOff val="-17227"/>
                  </a:schemeClr>
                </a:solidFill>
                <a:latin typeface="+mn-lt"/>
                <a:ea typeface="+mn-ea"/>
                <a:cs typeface="+mn-cs"/>
                <a:sym typeface="Graphik"/>
              </a:defRPr>
            </a:lvl1pPr>
            <a:lvl2pPr marL="863600" indent="-228600" algn="l">
              <a:spcBef>
                <a:spcPts val="1800"/>
              </a:spcBef>
              <a:buSzPct val="100000"/>
              <a:buChar char="•"/>
              <a:defRPr i="1" spc="36" sz="3600">
                <a:solidFill>
                  <a:schemeClr val="accent1">
                    <a:satOff val="36598"/>
                    <a:lumOff val="-17227"/>
                  </a:schemeClr>
                </a:solidFill>
                <a:latin typeface="+mn-lt"/>
                <a:ea typeface="+mn-ea"/>
                <a:cs typeface="+mn-cs"/>
                <a:sym typeface="Graphik"/>
              </a:defRPr>
            </a:lvl2pPr>
          </a:lstStyle>
          <a:p>
            <a:pPr/>
            <a:r>
              <a:t>It's a good idea to have a brief discussion about the project beforehand with all “suppliers”. Record initial thoughts and questions from the team here.</a:t>
            </a:r>
          </a:p>
          <a:p>
            <a:pPr lvl="1"/>
            <a:r>
              <a:t>Record answer here.</a:t>
            </a:r>
          </a:p>
        </p:txBody>
      </p:sp>
      <p:sp>
        <p:nvSpPr>
          <p:cNvPr id="211" name="It's a good idea to have a brief discussion about the project beforehand with all “suppliers”. Record initial thoughts and questions from the team here.…"/>
          <p:cNvSpPr txBox="1"/>
          <p:nvPr/>
        </p:nvSpPr>
        <p:spPr>
          <a:xfrm>
            <a:off x="1260159" y="8585352"/>
            <a:ext cx="21128491" cy="249390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marL="228600" indent="-228600" algn="l">
              <a:spcBef>
                <a:spcPts val="1800"/>
              </a:spcBef>
              <a:buSzPct val="100000"/>
              <a:buChar char="•"/>
              <a:defRPr b="1" i="1" spc="36" sz="3600">
                <a:solidFill>
                  <a:schemeClr val="accent1">
                    <a:satOff val="36598"/>
                    <a:lumOff val="-17227"/>
                  </a:schemeClr>
                </a:solidFill>
                <a:latin typeface="+mn-lt"/>
                <a:ea typeface="+mn-ea"/>
                <a:cs typeface="+mn-cs"/>
                <a:sym typeface="Graphik"/>
              </a:defRPr>
            </a:lvl1pPr>
            <a:lvl2pPr marL="863600" indent="-228600" algn="l">
              <a:spcBef>
                <a:spcPts val="1800"/>
              </a:spcBef>
              <a:buSzPct val="100000"/>
              <a:buChar char="•"/>
              <a:defRPr i="1" spc="36" sz="3600">
                <a:solidFill>
                  <a:schemeClr val="accent1">
                    <a:satOff val="36598"/>
                    <a:lumOff val="-17227"/>
                  </a:schemeClr>
                </a:solidFill>
                <a:latin typeface="+mn-lt"/>
                <a:ea typeface="+mn-ea"/>
                <a:cs typeface="+mn-cs"/>
                <a:sym typeface="Graphik"/>
              </a:defRPr>
            </a:lvl2pPr>
          </a:lstStyle>
          <a:p>
            <a:pPr/>
            <a:r>
              <a:t>It's a good idea to have a brief discussion about the project beforehand with all “suppliers”. Record initial thoughts and questions from the team here.</a:t>
            </a:r>
          </a:p>
          <a:p>
            <a:pPr lvl="1"/>
            <a:r>
              <a:t>Record answer here.</a:t>
            </a:r>
          </a:p>
        </p:txBody>
      </p:sp>
      <p:sp>
        <p:nvSpPr>
          <p:cNvPr id="212" name="Discuss any initial concerns the team has during conversation."/>
          <p:cNvSpPr txBox="1"/>
          <p:nvPr/>
        </p:nvSpPr>
        <p:spPr>
          <a:xfrm>
            <a:off x="269031" y="12875305"/>
            <a:ext cx="23845937" cy="58051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spcBef>
                <a:spcPts val="1800"/>
              </a:spcBef>
              <a:defRPr i="1" spc="29" sz="2900">
                <a:solidFill>
                  <a:schemeClr val="accent1">
                    <a:satOff val="36598"/>
                    <a:lumOff val="-17227"/>
                  </a:schemeClr>
                </a:solidFill>
                <a:latin typeface="+mn-lt"/>
                <a:ea typeface="+mn-ea"/>
                <a:cs typeface="+mn-cs"/>
                <a:sym typeface="Graphik"/>
              </a:defRPr>
            </a:lvl1pPr>
          </a:lstStyle>
          <a:p>
            <a:pPr/>
            <a:r>
              <a:t>Discuss any initial concerns the team has during conversation.</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4" name="This slide should be used to record any afterthought questions from the team and clarification from the stakeholders. The bulk of the strategy plan will be captured in the “Project Launch Meeting” slides that follow. The information captured here, if any"/>
          <p:cNvSpPr txBox="1"/>
          <p:nvPr>
            <p:ph type="body" idx="1"/>
          </p:nvPr>
        </p:nvSpPr>
        <p:spPr>
          <a:xfrm>
            <a:off x="1441217" y="3718993"/>
            <a:ext cx="21813519" cy="8647005"/>
          </a:xfrm>
          <a:prstGeom prst="rect">
            <a:avLst/>
          </a:prstGeom>
        </p:spPr>
        <p:txBody>
          <a:bodyPr/>
          <a:lstStyle/>
          <a:p>
            <a:pPr>
              <a:spcBef>
                <a:spcPts val="1800"/>
              </a:spcBef>
              <a:buBlip>
                <a:blip r:embed="rId2"/>
              </a:buBlip>
              <a:defRPr b="0" i="1"/>
            </a:pPr>
            <a:r>
              <a:t>This slide should be used to record any afterthought questions from the team and clarification from the stakeholders. The bulk of the strategy plan will be captured in the “Project Launch Meeting” slides that follow. The information captured here, if any, will likely originate from individual team-stakeholder discussions or emails that happen during the 3-5 days of strategizing.</a:t>
            </a:r>
          </a:p>
          <a:p>
            <a:pPr>
              <a:spcBef>
                <a:spcPts val="1800"/>
              </a:spcBef>
              <a:buBlip>
                <a:blip r:embed="rId2"/>
              </a:buBlip>
              <a:defRPr b="0" i="1"/>
            </a:pPr>
            <a:r>
              <a:t>The team should be actively building a rough timeline capturing estimated timing and milestone commit dates</a:t>
            </a:r>
          </a:p>
        </p:txBody>
      </p:sp>
      <p:sp>
        <p:nvSpPr>
          <p:cNvPr id="215" name="Strategizing"/>
          <p:cNvSpPr txBox="1"/>
          <p:nvPr>
            <p:ph type="title"/>
          </p:nvPr>
        </p:nvSpPr>
        <p:spPr>
          <a:prstGeom prst="rect">
            <a:avLst/>
          </a:prstGeom>
        </p:spPr>
        <p:txBody>
          <a:bodyPr/>
          <a:lstStyle/>
          <a:p>
            <a:pPr/>
            <a:r>
              <a:t>Strategizing</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Re-iterate all project requirements here. Also capture any new information from the previous slide here."/>
          <p:cNvSpPr txBox="1"/>
          <p:nvPr>
            <p:ph type="body" idx="1"/>
          </p:nvPr>
        </p:nvSpPr>
        <p:spPr>
          <a:xfrm>
            <a:off x="1441217" y="3718993"/>
            <a:ext cx="21813519" cy="8647005"/>
          </a:xfrm>
          <a:prstGeom prst="rect">
            <a:avLst/>
          </a:prstGeom>
        </p:spPr>
        <p:txBody>
          <a:bodyPr/>
          <a:lstStyle>
            <a:lvl1pPr>
              <a:spcBef>
                <a:spcPts val="1800"/>
              </a:spcBef>
              <a:buBlip>
                <a:blip r:embed="rId2"/>
              </a:buBlip>
              <a:defRPr b="0" i="1"/>
            </a:lvl1pPr>
          </a:lstStyle>
          <a:p>
            <a:pPr/>
            <a:r>
              <a:t>Re-iterate all project requirements here. Also capture any new information from the previous slide here. </a:t>
            </a:r>
          </a:p>
        </p:txBody>
      </p:sp>
      <p:sp>
        <p:nvSpPr>
          <p:cNvPr id="218" name="Project launch Meeting"/>
          <p:cNvSpPr txBox="1"/>
          <p:nvPr>
            <p:ph type="title"/>
          </p:nvPr>
        </p:nvSpPr>
        <p:spPr>
          <a:prstGeom prst="rect">
            <a:avLst/>
          </a:prstGeom>
        </p:spPr>
        <p:txBody>
          <a:bodyPr/>
          <a:lstStyle/>
          <a:p>
            <a:pPr/>
            <a:r>
              <a:t>Project launch Meeting</a:t>
            </a:r>
          </a:p>
        </p:txBody>
      </p:sp>
      <p:sp>
        <p:nvSpPr>
          <p:cNvPr id="219" name="Complete Project Requirements and Expectations"/>
          <p:cNvSpPr txBox="1"/>
          <p:nvPr/>
        </p:nvSpPr>
        <p:spPr>
          <a:xfrm>
            <a:off x="2110002" y="2972388"/>
            <a:ext cx="12060886" cy="7066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800"/>
              </a:spcBef>
              <a:defRPr b="1" i="1" spc="36" sz="3600" u="sng">
                <a:solidFill>
                  <a:schemeClr val="accent1">
                    <a:satOff val="36598"/>
                    <a:lumOff val="-17227"/>
                  </a:schemeClr>
                </a:solidFill>
                <a:latin typeface="+mn-lt"/>
                <a:ea typeface="+mn-ea"/>
                <a:cs typeface="+mn-cs"/>
                <a:sym typeface="Graphik"/>
              </a:defRPr>
            </a:lvl1pPr>
          </a:lstStyle>
          <a:p>
            <a:pPr/>
            <a:r>
              <a:t>Complete Project Requirements and Expectations</a:t>
            </a:r>
          </a:p>
        </p:txBody>
      </p:sp>
      <p:sp>
        <p:nvSpPr>
          <p:cNvPr id="220" name="Consider: Don’t glaze over this step! Use this time to address any lingering uncertainty."/>
          <p:cNvSpPr txBox="1"/>
          <p:nvPr/>
        </p:nvSpPr>
        <p:spPr>
          <a:xfrm>
            <a:off x="269031" y="12875305"/>
            <a:ext cx="23845937" cy="58051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spcBef>
                <a:spcPts val="1800"/>
              </a:spcBef>
              <a:defRPr i="1" spc="29" sz="2900">
                <a:solidFill>
                  <a:schemeClr val="accent1">
                    <a:satOff val="36598"/>
                    <a:lumOff val="-17227"/>
                  </a:schemeClr>
                </a:solidFill>
                <a:latin typeface="+mn-lt"/>
                <a:ea typeface="+mn-ea"/>
                <a:cs typeface="+mn-cs"/>
                <a:sym typeface="Graphik"/>
              </a:defRPr>
            </a:lvl1pPr>
          </a:lstStyle>
          <a:p>
            <a:pPr/>
            <a:r>
              <a:t>Consider: Don’t glaze over this step! Use this time to address any lingering uncertainty.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4_Briefing">
  <a:themeElements>
    <a:clrScheme name="24_Briefing">
      <a:dk1>
        <a:srgbClr val="002C3A"/>
      </a:dk1>
      <a:lt1>
        <a:srgbClr val="54818F"/>
      </a:lt1>
      <a:dk2>
        <a:srgbClr val="5E5E5E"/>
      </a:dk2>
      <a:lt2>
        <a:srgbClr val="D5D5D5"/>
      </a:lt2>
      <a:accent1>
        <a:srgbClr val="54818F"/>
      </a:accent1>
      <a:accent2>
        <a:srgbClr val="308C8B"/>
      </a:accent2>
      <a:accent3>
        <a:srgbClr val="7A9105"/>
      </a:accent3>
      <a:accent4>
        <a:srgbClr val="C26E6A"/>
      </a:accent4>
      <a:accent5>
        <a:srgbClr val="E4E942"/>
      </a:accent5>
      <a:accent6>
        <a:srgbClr val="5B516A"/>
      </a:accent6>
      <a:hlink>
        <a:srgbClr val="0000FF"/>
      </a:hlink>
      <a:folHlink>
        <a:srgbClr val="FF00FF"/>
      </a:folHlink>
    </a:clrScheme>
    <a:fontScheme name="24_Briefing">
      <a:majorFont>
        <a:latin typeface="Graphik"/>
        <a:ea typeface="Graphik"/>
        <a:cs typeface="Graphik"/>
      </a:majorFont>
      <a:minorFont>
        <a:latin typeface="Graphik"/>
        <a:ea typeface="Graphik"/>
        <a:cs typeface="Graphik"/>
      </a:minorFont>
    </a:fontScheme>
    <a:fmtScheme name="24_Briefi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Graphik Medium"/>
            <a:ea typeface="Graphik Medium"/>
            <a:cs typeface="Graphik Medium"/>
            <a:sym typeface="Graphik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76200" cap="flat">
          <a:solidFill>
            <a:schemeClr val="accent6">
              <a:hueOff val="61929"/>
              <a:satOff val="10820"/>
              <a:lumOff val="-8848"/>
            </a:schemeClr>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4_Briefing">
  <a:themeElements>
    <a:clrScheme name="24_Briefing">
      <a:dk1>
        <a:srgbClr val="000000"/>
      </a:dk1>
      <a:lt1>
        <a:srgbClr val="FFFFFF"/>
      </a:lt1>
      <a:dk2>
        <a:srgbClr val="5E5E5E"/>
      </a:dk2>
      <a:lt2>
        <a:srgbClr val="D5D5D5"/>
      </a:lt2>
      <a:accent1>
        <a:srgbClr val="54818F"/>
      </a:accent1>
      <a:accent2>
        <a:srgbClr val="308C8B"/>
      </a:accent2>
      <a:accent3>
        <a:srgbClr val="7A9105"/>
      </a:accent3>
      <a:accent4>
        <a:srgbClr val="C26E6A"/>
      </a:accent4>
      <a:accent5>
        <a:srgbClr val="E4E942"/>
      </a:accent5>
      <a:accent6>
        <a:srgbClr val="5B516A"/>
      </a:accent6>
      <a:hlink>
        <a:srgbClr val="0000FF"/>
      </a:hlink>
      <a:folHlink>
        <a:srgbClr val="FF00FF"/>
      </a:folHlink>
    </a:clrScheme>
    <a:fontScheme name="24_Briefing">
      <a:majorFont>
        <a:latin typeface="Graphik"/>
        <a:ea typeface="Graphik"/>
        <a:cs typeface="Graphik"/>
      </a:majorFont>
      <a:minorFont>
        <a:latin typeface="Graphik"/>
        <a:ea typeface="Graphik"/>
        <a:cs typeface="Graphik"/>
      </a:minorFont>
    </a:fontScheme>
    <a:fmtScheme name="24_Briefi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Graphik Medium"/>
            <a:ea typeface="Graphik Medium"/>
            <a:cs typeface="Graphik Medium"/>
            <a:sym typeface="Graphik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76200" cap="flat">
          <a:solidFill>
            <a:schemeClr val="accent6">
              <a:hueOff val="61929"/>
              <a:satOff val="10820"/>
              <a:lumOff val="-8848"/>
            </a:schemeClr>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355600" rtl="0" fontAlgn="auto" latinLnBrk="0" hangingPunct="0">
          <a:lnSpc>
            <a:spcPct val="100000"/>
          </a:lnSpc>
          <a:spcBef>
            <a:spcPts val="0"/>
          </a:spcBef>
          <a:spcAft>
            <a:spcPts val="0"/>
          </a:spcAft>
          <a:buClrTx/>
          <a:buSzTx/>
          <a:buFontTx/>
          <a:buNone/>
          <a:tabLst/>
          <a:defRPr b="0" baseline="0" cap="none" i="0" spc="44" strike="noStrike" sz="2200" u="none" kumimoji="0" normalizeH="0">
            <a:ln>
              <a:noFill/>
            </a:ln>
            <a:solidFill>
              <a:schemeClr val="accent1">
                <a:satOff val="74278"/>
                <a:lumOff val="-33241"/>
              </a:schemeClr>
            </a:solidFill>
            <a:effectLst/>
            <a:uFillTx/>
            <a:latin typeface="Graphik Medium"/>
            <a:ea typeface="Graphik Medium"/>
            <a:cs typeface="Graphik Medium"/>
            <a:sym typeface="Graphik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